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/>
              <a:t>State tb2 </a:t>
            </a:r>
            <a:r>
              <a:rPr lang="en-SG" dirty="0"/>
              <a:t>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4872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TravelBuddy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1439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</a:t>
                      </a:r>
                      <a:r>
                        <a:rPr lang="en-SG" sz="1800" u="sng" dirty="0"/>
                        <a:t>TravelBuddy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98943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tb2:</a:t>
                      </a:r>
                      <a:r>
                        <a:rPr lang="en-SG" sz="1800" u="sng" dirty="0"/>
                        <a:t>TravelBuddy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9766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TravelBuddy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30927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</a:t>
                      </a:r>
                      <a:r>
                        <a:rPr lang="en-SG" sz="1800" u="sng" dirty="0"/>
                        <a:t>TravelBuddy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99138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tb3:</a:t>
                      </a:r>
                      <a:r>
                        <a:rPr lang="en-SG" sz="1800" u="sng" dirty="0"/>
                        <a:t>TravelBuddy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Arielyte Tsen Chung Ming</cp:lastModifiedBy>
  <cp:revision>36</cp:revision>
  <dcterms:created xsi:type="dcterms:W3CDTF">2017-07-27T00:35:51Z</dcterms:created>
  <dcterms:modified xsi:type="dcterms:W3CDTF">2019-03-22T08:56:40Z</dcterms:modified>
</cp:coreProperties>
</file>