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14" d="100"/>
          <a:sy n="114" d="100"/>
        </p:scale>
        <p:origin x="155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2" y="3053948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2" y="3376926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2019-02-27T10:00:47Z</dcterms:modified>
</cp:coreProperties>
</file>