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howGuides="1">
      <p:cViewPr varScale="1">
        <p:scale>
          <a:sx n="101" d="100"/>
          <a:sy n="101" d="100"/>
        </p:scale>
        <p:origin x="102" y="10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362200" y="762002"/>
            <a:ext cx="12439908" cy="472439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</p:cNvCxnSpPr>
          <p:nvPr/>
        </p:nvCxnSpPr>
        <p:spPr>
          <a:xfrm>
            <a:off x="6530932" y="2887600"/>
            <a:ext cx="7135" cy="23279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-2151736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423923" y="1481201"/>
            <a:ext cx="1" cy="392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495931" y="1831895"/>
            <a:ext cx="147888" cy="33836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2306" y="996604"/>
            <a:ext cx="12780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:TravelBuddyParser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15705" y="1481199"/>
            <a:ext cx="39117" cy="2101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30595" y="2548087"/>
            <a:ext cx="126487" cy="8132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" name="Rectangle 17"/>
          <p:cNvSpPr/>
          <p:nvPr/>
        </p:nvSpPr>
        <p:spPr>
          <a:xfrm>
            <a:off x="911139" y="1868170"/>
            <a:ext cx="231861" cy="16127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55" idx="2"/>
          </p:cNvCxnSpPr>
          <p:nvPr/>
        </p:nvCxnSpPr>
        <p:spPr>
          <a:xfrm flipH="1">
            <a:off x="3888418" y="2299468"/>
            <a:ext cx="3862" cy="11814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-2615781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2935986" y="1619681"/>
            <a:ext cx="1375453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execute(“search Singapore”)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096096" y="1980739"/>
            <a:ext cx="20406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2503" y="364160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21761" y="2979156"/>
            <a:ext cx="25602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35329" y="3344851"/>
            <a:ext cx="2686197" cy="7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-2438400" y="5105400"/>
            <a:ext cx="942469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1277288" y="1657754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(“search …””)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362200" y="4889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1143546" y="2555836"/>
            <a:ext cx="2704661" cy="145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136748" y="1600200"/>
            <a:ext cx="15700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:Search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1351915" y="3901416"/>
            <a:ext cx="9975740" cy="214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346112" y="1884833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-1332146" y="4953000"/>
            <a:ext cx="9955971" cy="217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1066800" y="1752600"/>
            <a:ext cx="19246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SearchCommandParser</a:t>
            </a:r>
            <a:r>
              <a:rPr lang="en-US" dirty="0"/>
              <a:t>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5666304" y="2404946"/>
            <a:ext cx="17213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NameContainsKeywordPredicate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995815" y="2375356"/>
            <a:ext cx="17565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parse(“Singapore”)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6439156" y="2819400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8FAD504-E5A6-488C-B7F9-3A0E24AEB6B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61523" y="2621958"/>
            <a:ext cx="1704781" cy="137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F19D8A-714E-459A-A792-8950AF0EFE3A}"/>
              </a:ext>
            </a:extLst>
          </p:cNvPr>
          <p:cNvCxnSpPr>
            <a:cxnSpLocks/>
          </p:cNvCxnSpPr>
          <p:nvPr/>
        </p:nvCxnSpPr>
        <p:spPr>
          <a:xfrm>
            <a:off x="-1313405" y="34289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9DED1C-65AD-40FA-80C7-3835270E0D59}"/>
              </a:ext>
            </a:extLst>
          </p:cNvPr>
          <p:cNvSpPr/>
          <p:nvPr/>
        </p:nvSpPr>
        <p:spPr>
          <a:xfrm>
            <a:off x="8654585" y="3922845"/>
            <a:ext cx="133152" cy="10733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0F7244-E475-489B-A5B8-2C4D72BA254D}"/>
              </a:ext>
            </a:extLst>
          </p:cNvPr>
          <p:cNvCxnSpPr>
            <a:cxnSpLocks/>
          </p:cNvCxnSpPr>
          <p:nvPr/>
        </p:nvCxnSpPr>
        <p:spPr>
          <a:xfrm>
            <a:off x="1137561" y="2286949"/>
            <a:ext cx="2635463" cy="87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9E6FE-941B-43C4-94F7-F097B6518AC0}"/>
              </a:ext>
            </a:extLst>
          </p:cNvPr>
          <p:cNvSpPr/>
          <p:nvPr/>
        </p:nvSpPr>
        <p:spPr>
          <a:xfrm>
            <a:off x="3830595" y="2061739"/>
            <a:ext cx="123369" cy="2377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E5939-3E30-6248-BF32-A58B90CE21B9}"/>
              </a:ext>
            </a:extLst>
          </p:cNvPr>
          <p:cNvSpPr txBox="1"/>
          <p:nvPr/>
        </p:nvSpPr>
        <p:spPr>
          <a:xfrm>
            <a:off x="4132598" y="2209800"/>
            <a:ext cx="13539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NameContainsKeywordPredicate</a:t>
            </a:r>
            <a:r>
              <a:rPr lang="en-US" sz="1100" dirty="0"/>
              <a:t>(“Singapore”)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2F62AD-56C9-4D37-9870-0C3ACE310838}"/>
              </a:ext>
            </a:extLst>
          </p:cNvPr>
          <p:cNvCxnSpPr>
            <a:cxnSpLocks/>
          </p:cNvCxnSpPr>
          <p:nvPr/>
        </p:nvCxnSpPr>
        <p:spPr>
          <a:xfrm flipV="1">
            <a:off x="3962400" y="3107658"/>
            <a:ext cx="3894903" cy="210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A7446CD0-4A4F-4BE1-AFCE-29B3A71C6A2B}"/>
              </a:ext>
            </a:extLst>
          </p:cNvPr>
          <p:cNvSpPr/>
          <p:nvPr/>
        </p:nvSpPr>
        <p:spPr>
          <a:xfrm>
            <a:off x="7857303" y="2738862"/>
            <a:ext cx="17213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SearchCommand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60892A-B0E2-442E-ADB5-EFEE98CAFDCB}"/>
              </a:ext>
            </a:extLst>
          </p:cNvPr>
          <p:cNvSpPr txBox="1"/>
          <p:nvPr/>
        </p:nvSpPr>
        <p:spPr>
          <a:xfrm>
            <a:off x="3032822" y="3144347"/>
            <a:ext cx="475053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SearchCommand</a:t>
            </a:r>
            <a:r>
              <a:rPr lang="en-US" sz="1100" dirty="0"/>
              <a:t> (</a:t>
            </a:r>
            <a:r>
              <a:rPr lang="en-US" sz="1100" dirty="0" err="1"/>
              <a:t>NameContainsKeywordPredicate</a:t>
            </a:r>
            <a:r>
              <a:rPr lang="en-US" sz="1100" dirty="0"/>
              <a:t>(“Singapore”))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D4A868-0DCE-4EA6-89BA-D8515E430BD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939942" y="3313624"/>
            <a:ext cx="4778023" cy="2892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7B14280-BC06-426F-804C-487233883D89}"/>
              </a:ext>
            </a:extLst>
          </p:cNvPr>
          <p:cNvSpPr/>
          <p:nvPr/>
        </p:nvSpPr>
        <p:spPr>
          <a:xfrm>
            <a:off x="8641865" y="3171476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DC43FE3-C630-421A-88AE-203BAC2CA095}"/>
              </a:ext>
            </a:extLst>
          </p:cNvPr>
          <p:cNvCxnSpPr>
            <a:cxnSpLocks/>
          </p:cNvCxnSpPr>
          <p:nvPr/>
        </p:nvCxnSpPr>
        <p:spPr>
          <a:xfrm>
            <a:off x="8704332" y="3128690"/>
            <a:ext cx="27266" cy="2108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65">
            <a:extLst>
              <a:ext uri="{FF2B5EF4-FFF2-40B4-BE49-F238E27FC236}">
                <a16:creationId xmlns:a16="http://schemas.microsoft.com/office/drawing/2014/main" id="{9277496B-A91E-43B7-8DCC-5469262BBA49}"/>
              </a:ext>
            </a:extLst>
          </p:cNvPr>
          <p:cNvSpPr/>
          <p:nvPr/>
        </p:nvSpPr>
        <p:spPr>
          <a:xfrm>
            <a:off x="10164833" y="762002"/>
            <a:ext cx="1121664" cy="472439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E5ADB082-1C42-444D-875C-732BAF7C241C}"/>
              </a:ext>
            </a:extLst>
          </p:cNvPr>
          <p:cNvSpPr/>
          <p:nvPr/>
        </p:nvSpPr>
        <p:spPr>
          <a:xfrm>
            <a:off x="10314538" y="304353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36873A3-1259-4DB4-AF44-B5187889DCF1}"/>
              </a:ext>
            </a:extLst>
          </p:cNvPr>
          <p:cNvCxnSpPr>
            <a:cxnSpLocks/>
          </p:cNvCxnSpPr>
          <p:nvPr/>
        </p:nvCxnSpPr>
        <p:spPr>
          <a:xfrm>
            <a:off x="10733622" y="3395900"/>
            <a:ext cx="10102" cy="17415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2D98428-3805-4109-899F-8AF82149D434}"/>
              </a:ext>
            </a:extLst>
          </p:cNvPr>
          <p:cNvSpPr/>
          <p:nvPr/>
        </p:nvSpPr>
        <p:spPr>
          <a:xfrm>
            <a:off x="10616813" y="4041715"/>
            <a:ext cx="233617" cy="6375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D84FC47-0DA9-45ED-97E8-ABB2FABBCDA3}"/>
              </a:ext>
            </a:extLst>
          </p:cNvPr>
          <p:cNvCxnSpPr>
            <a:cxnSpLocks/>
          </p:cNvCxnSpPr>
          <p:nvPr/>
        </p:nvCxnSpPr>
        <p:spPr>
          <a:xfrm>
            <a:off x="8790047" y="4177299"/>
            <a:ext cx="182676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A58BD7-3BAB-4552-9F0A-DABBD64021B3}"/>
              </a:ext>
            </a:extLst>
          </p:cNvPr>
          <p:cNvCxnSpPr>
            <a:cxnSpLocks/>
          </p:cNvCxnSpPr>
          <p:nvPr/>
        </p:nvCxnSpPr>
        <p:spPr>
          <a:xfrm>
            <a:off x="8787737" y="4056047"/>
            <a:ext cx="18290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5AA8757-2C0C-4CF6-A9AC-A1C69709CB2C}"/>
              </a:ext>
            </a:extLst>
          </p:cNvPr>
          <p:cNvSpPr txBox="1"/>
          <p:nvPr/>
        </p:nvSpPr>
        <p:spPr>
          <a:xfrm>
            <a:off x="8907757" y="3857049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updateFilteredPlaceList</a:t>
            </a:r>
            <a:r>
              <a:rPr lang="en-US" sz="1200" dirty="0"/>
              <a:t>()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CFF2D60-F4FE-464F-B5AD-4449CF60E446}"/>
              </a:ext>
            </a:extLst>
          </p:cNvPr>
          <p:cNvCxnSpPr>
            <a:cxnSpLocks/>
          </p:cNvCxnSpPr>
          <p:nvPr/>
        </p:nvCxnSpPr>
        <p:spPr>
          <a:xfrm>
            <a:off x="9488088" y="4547343"/>
            <a:ext cx="0" cy="6899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6B43335-DA39-4032-AF53-48D555B6B9DC}"/>
              </a:ext>
            </a:extLst>
          </p:cNvPr>
          <p:cNvSpPr/>
          <p:nvPr/>
        </p:nvSpPr>
        <p:spPr>
          <a:xfrm>
            <a:off x="9408342" y="4599022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6" name="Rectangle 62">
            <a:extLst>
              <a:ext uri="{FF2B5EF4-FFF2-40B4-BE49-F238E27FC236}">
                <a16:creationId xmlns:a16="http://schemas.microsoft.com/office/drawing/2014/main" id="{720F3E2C-A994-4DCA-9570-0B051C5A9E1A}"/>
              </a:ext>
            </a:extLst>
          </p:cNvPr>
          <p:cNvSpPr/>
          <p:nvPr/>
        </p:nvSpPr>
        <p:spPr>
          <a:xfrm>
            <a:off x="8986684" y="4271047"/>
            <a:ext cx="995516" cy="377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Result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BF6519-06CE-49C1-990A-417FEA22F7B2}"/>
              </a:ext>
            </a:extLst>
          </p:cNvPr>
          <p:cNvCxnSpPr>
            <a:cxnSpLocks/>
          </p:cNvCxnSpPr>
          <p:nvPr/>
        </p:nvCxnSpPr>
        <p:spPr>
          <a:xfrm>
            <a:off x="8787737" y="4770095"/>
            <a:ext cx="62060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871AD-3A9F-4C54-90FF-AF3B94E979C7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717495" y="4449380"/>
            <a:ext cx="269189" cy="102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59C8751-502F-478C-8612-7EE8CD81A390}"/>
              </a:ext>
            </a:extLst>
          </p:cNvPr>
          <p:cNvSpPr txBox="1"/>
          <p:nvPr/>
        </p:nvSpPr>
        <p:spPr>
          <a:xfrm>
            <a:off x="3096040" y="468174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D52FED-390E-41FC-93B3-C8000C427704}"/>
              </a:ext>
            </a:extLst>
          </p:cNvPr>
          <p:cNvSpPr txBox="1"/>
          <p:nvPr/>
        </p:nvSpPr>
        <p:spPr>
          <a:xfrm>
            <a:off x="8602780" y="474840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51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Niven Ang</cp:lastModifiedBy>
  <cp:revision>155</cp:revision>
  <dcterms:created xsi:type="dcterms:W3CDTF">2016-07-22T14:33:02Z</dcterms:created>
  <dcterms:modified xsi:type="dcterms:W3CDTF">2019-04-15T10:54:23Z</dcterms:modified>
</cp:coreProperties>
</file>