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>
        <p:scale>
          <a:sx n="33" d="100"/>
          <a:sy n="33" d="100"/>
        </p:scale>
        <p:origin x="1968" y="10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362200" y="762002"/>
            <a:ext cx="12439908" cy="47243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</p:cNvCxnSpPr>
          <p:nvPr/>
        </p:nvCxnSpPr>
        <p:spPr>
          <a:xfrm>
            <a:off x="6530932" y="2887600"/>
            <a:ext cx="7135" cy="2327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1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6487" cy="8132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1139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935986" y="1619681"/>
            <a:ext cx="1375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execute(“search Singapore”)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2971800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35329" y="3344851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438400" y="5105400"/>
            <a:ext cx="9424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(“search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362200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43546" y="2555836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351915" y="3901416"/>
            <a:ext cx="9975740" cy="214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26635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1332146" y="4953000"/>
            <a:ext cx="9955971" cy="21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SearchCommandParser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6304" y="2404946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NameContainsKeywordPredicate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75356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parse(“Singapore”)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819400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61523" y="2621958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428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86545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4132598" y="2209800"/>
            <a:ext cx="13539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NameContainsKeywordPredicate</a:t>
            </a:r>
            <a:r>
              <a:rPr lang="en-US" sz="1100" dirty="0"/>
              <a:t>(“Singapore”)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 flipV="1">
            <a:off x="3962400" y="3107658"/>
            <a:ext cx="3894903" cy="210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7857303" y="2738862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60892A-B0E2-442E-ADB5-EFEE98CAFDCB}"/>
              </a:ext>
            </a:extLst>
          </p:cNvPr>
          <p:cNvSpPr txBox="1"/>
          <p:nvPr/>
        </p:nvSpPr>
        <p:spPr>
          <a:xfrm>
            <a:off x="3032822" y="3144347"/>
            <a:ext cx="475053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SearchCommand</a:t>
            </a:r>
            <a:r>
              <a:rPr lang="en-US" sz="1100" dirty="0"/>
              <a:t> (</a:t>
            </a:r>
            <a:r>
              <a:rPr lang="en-US" sz="1100" dirty="0" err="1"/>
              <a:t>NameContainsKeywordPredicate</a:t>
            </a:r>
            <a:r>
              <a:rPr lang="en-US" sz="1100" dirty="0"/>
              <a:t>(“Singapore”))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939942" y="3313624"/>
            <a:ext cx="4778023" cy="28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86418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87043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10164833" y="762002"/>
            <a:ext cx="1121664" cy="47243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103145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107336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10616813" y="3976449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87900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>
            <a:off x="8787737" y="4056047"/>
            <a:ext cx="18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8907757" y="3857049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updateFilteredPlaceList</a:t>
            </a:r>
            <a:r>
              <a:rPr lang="en-US" sz="1200" dirty="0"/>
              <a:t>()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FF2D60-F4FE-464F-B5AD-4449CF60E446}"/>
              </a:ext>
            </a:extLst>
          </p:cNvPr>
          <p:cNvCxnSpPr>
            <a:cxnSpLocks/>
          </p:cNvCxnSpPr>
          <p:nvPr/>
        </p:nvCxnSpPr>
        <p:spPr>
          <a:xfrm>
            <a:off x="9488088" y="4547343"/>
            <a:ext cx="0" cy="689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6B43335-DA39-4032-AF53-48D555B6B9DC}"/>
              </a:ext>
            </a:extLst>
          </p:cNvPr>
          <p:cNvSpPr/>
          <p:nvPr/>
        </p:nvSpPr>
        <p:spPr>
          <a:xfrm>
            <a:off x="9408342" y="45990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720F3E2C-A994-4DCA-9570-0B051C5A9E1A}"/>
              </a:ext>
            </a:extLst>
          </p:cNvPr>
          <p:cNvSpPr/>
          <p:nvPr/>
        </p:nvSpPr>
        <p:spPr>
          <a:xfrm>
            <a:off x="8986684" y="4271047"/>
            <a:ext cx="995516" cy="377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BF6519-06CE-49C1-990A-417FEA22F7B2}"/>
              </a:ext>
            </a:extLst>
          </p:cNvPr>
          <p:cNvCxnSpPr>
            <a:cxnSpLocks/>
          </p:cNvCxnSpPr>
          <p:nvPr/>
        </p:nvCxnSpPr>
        <p:spPr>
          <a:xfrm>
            <a:off x="8787737" y="4770095"/>
            <a:ext cx="62060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717495" y="4449380"/>
            <a:ext cx="269189" cy="10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3096040" y="46817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D52FED-390E-41FC-93B3-C8000C427704}"/>
              </a:ext>
            </a:extLst>
          </p:cNvPr>
          <p:cNvSpPr txBox="1"/>
          <p:nvPr/>
        </p:nvSpPr>
        <p:spPr>
          <a:xfrm>
            <a:off x="8602780" y="474840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51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154</cp:revision>
  <dcterms:created xsi:type="dcterms:W3CDTF">2016-07-22T14:33:02Z</dcterms:created>
  <dcterms:modified xsi:type="dcterms:W3CDTF">2019-04-15T05:10:14Z</dcterms:modified>
</cp:coreProperties>
</file>