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757" autoAdjust="0"/>
    <p:restoredTop sz="96525" autoAdjust="0"/>
  </p:normalViewPr>
  <p:slideViewPr>
    <p:cSldViewPr showGuides="1">
      <p:cViewPr varScale="1">
        <p:scale>
          <a:sx n="121" d="100"/>
          <a:sy n="121" d="100"/>
        </p:scale>
        <p:origin x="1827" y="5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7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1752600" y="914404"/>
            <a:ext cx="8172708" cy="456358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780138" y="111752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52325" y="1481201"/>
            <a:ext cx="1" cy="39289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124333" y="1831895"/>
            <a:ext cx="147888" cy="33836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1773904" y="996604"/>
            <a:ext cx="127806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:TravelBuddyParser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387303" y="1481199"/>
            <a:ext cx="39117" cy="21017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282737" y="1868170"/>
            <a:ext cx="231861" cy="161270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1244183" y="183558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676400" y="1619680"/>
            <a:ext cx="1487465" cy="2198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execute(“generate”)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29045" y="368728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-1320384" y="5105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4310" y="1657754"/>
            <a:ext cx="22073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parseCommand(“generate”)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1201024" y="48899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23555" y="3927686"/>
            <a:ext cx="4955758" cy="1198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44963" y="190499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33311" y="4953000"/>
            <a:ext cx="4932914" cy="597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0E1B110-D951-4D18-87D6-15DCDA58B69B}"/>
              </a:ext>
            </a:extLst>
          </p:cNvPr>
          <p:cNvSpPr txBox="1"/>
          <p:nvPr/>
        </p:nvSpPr>
        <p:spPr>
          <a:xfrm>
            <a:off x="2155100" y="2800754"/>
            <a:ext cx="19246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GenerateCommand()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4F19D8A-714E-459A-A792-8950AF0EFE3A}"/>
              </a:ext>
            </a:extLst>
          </p:cNvPr>
          <p:cNvCxnSpPr>
            <a:cxnSpLocks/>
          </p:cNvCxnSpPr>
          <p:nvPr/>
        </p:nvCxnSpPr>
        <p:spPr>
          <a:xfrm flipV="1">
            <a:off x="33311" y="3429000"/>
            <a:ext cx="2281587" cy="597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49DED1C-65AD-40FA-80C7-3835270E0D59}"/>
              </a:ext>
            </a:extLst>
          </p:cNvPr>
          <p:cNvSpPr/>
          <p:nvPr/>
        </p:nvSpPr>
        <p:spPr>
          <a:xfrm>
            <a:off x="4996985" y="3922845"/>
            <a:ext cx="133152" cy="10733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12F62AD-56C9-4D37-9870-0C3ACE310838}"/>
              </a:ext>
            </a:extLst>
          </p:cNvPr>
          <p:cNvCxnSpPr>
            <a:cxnSpLocks/>
          </p:cNvCxnSpPr>
          <p:nvPr/>
        </p:nvCxnSpPr>
        <p:spPr>
          <a:xfrm>
            <a:off x="2268756" y="3048000"/>
            <a:ext cx="18872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2">
            <a:extLst>
              <a:ext uri="{FF2B5EF4-FFF2-40B4-BE49-F238E27FC236}">
                <a16:creationId xmlns:a16="http://schemas.microsoft.com/office/drawing/2014/main" id="{A7446CD0-4A4F-4BE1-AFCE-29B3A71C6A2B}"/>
              </a:ext>
            </a:extLst>
          </p:cNvPr>
          <p:cNvSpPr/>
          <p:nvPr/>
        </p:nvSpPr>
        <p:spPr>
          <a:xfrm>
            <a:off x="4156021" y="2695773"/>
            <a:ext cx="189629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:GenerateCommand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DD4A868-0DCE-4EA6-89BA-D8515E430BDE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2514598" y="3342549"/>
            <a:ext cx="25457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37B14280-BC06-426F-804C-487233883D89}"/>
              </a:ext>
            </a:extLst>
          </p:cNvPr>
          <p:cNvSpPr/>
          <p:nvPr/>
        </p:nvSpPr>
        <p:spPr>
          <a:xfrm>
            <a:off x="4984265" y="3171476"/>
            <a:ext cx="152200" cy="1710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DC43FE3-C630-421A-88AE-203BAC2CA095}"/>
              </a:ext>
            </a:extLst>
          </p:cNvPr>
          <p:cNvCxnSpPr>
            <a:cxnSpLocks/>
          </p:cNvCxnSpPr>
          <p:nvPr/>
        </p:nvCxnSpPr>
        <p:spPr>
          <a:xfrm>
            <a:off x="5046732" y="3128690"/>
            <a:ext cx="27266" cy="21085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5" name="Rectangle 65">
            <a:extLst>
              <a:ext uri="{FF2B5EF4-FFF2-40B4-BE49-F238E27FC236}">
                <a16:creationId xmlns:a16="http://schemas.microsoft.com/office/drawing/2014/main" id="{9277496B-A91E-43B7-8DCC-5469262BBA49}"/>
              </a:ext>
            </a:extLst>
          </p:cNvPr>
          <p:cNvSpPr/>
          <p:nvPr/>
        </p:nvSpPr>
        <p:spPr>
          <a:xfrm>
            <a:off x="6507233" y="914403"/>
            <a:ext cx="4465567" cy="456358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E5ADB082-1C42-444D-875C-732BAF7C241C}"/>
              </a:ext>
            </a:extLst>
          </p:cNvPr>
          <p:cNvSpPr/>
          <p:nvPr/>
        </p:nvSpPr>
        <p:spPr>
          <a:xfrm>
            <a:off x="6656938" y="3043533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36873A3-1259-4DB4-AF44-B5187889DCF1}"/>
              </a:ext>
            </a:extLst>
          </p:cNvPr>
          <p:cNvCxnSpPr>
            <a:cxnSpLocks/>
          </p:cNvCxnSpPr>
          <p:nvPr/>
        </p:nvCxnSpPr>
        <p:spPr>
          <a:xfrm>
            <a:off x="7076022" y="3395900"/>
            <a:ext cx="10102" cy="17415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12D98428-3805-4109-899F-8AF82149D434}"/>
              </a:ext>
            </a:extLst>
          </p:cNvPr>
          <p:cNvSpPr/>
          <p:nvPr/>
        </p:nvSpPr>
        <p:spPr>
          <a:xfrm>
            <a:off x="6974499" y="3976449"/>
            <a:ext cx="218331" cy="83369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D84FC47-0DA9-45ED-97E8-ABB2FABBCDA3}"/>
              </a:ext>
            </a:extLst>
          </p:cNvPr>
          <p:cNvCxnSpPr>
            <a:cxnSpLocks/>
          </p:cNvCxnSpPr>
          <p:nvPr/>
        </p:nvCxnSpPr>
        <p:spPr>
          <a:xfrm>
            <a:off x="5132447" y="4177299"/>
            <a:ext cx="182676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7A58BD7-3BAB-4552-9F0A-DABBD64021B3}"/>
              </a:ext>
            </a:extLst>
          </p:cNvPr>
          <p:cNvCxnSpPr>
            <a:cxnSpLocks/>
          </p:cNvCxnSpPr>
          <p:nvPr/>
        </p:nvCxnSpPr>
        <p:spPr>
          <a:xfrm flipV="1">
            <a:off x="5130137" y="4041715"/>
            <a:ext cx="1839179" cy="57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5AA8757-2C0C-4CF6-A9AC-A1C69709CB2C}"/>
              </a:ext>
            </a:extLst>
          </p:cNvPr>
          <p:cNvSpPr txBox="1"/>
          <p:nvPr/>
        </p:nvSpPr>
        <p:spPr>
          <a:xfrm>
            <a:off x="5251312" y="3832631"/>
            <a:ext cx="15890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setChartDisplayed(true)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B4871AD-3A9F-4C54-90FF-AF3B94E979C7}"/>
              </a:ext>
            </a:extLst>
          </p:cNvPr>
          <p:cNvCxnSpPr>
            <a:cxnSpLocks/>
          </p:cNvCxnSpPr>
          <p:nvPr/>
        </p:nvCxnSpPr>
        <p:spPr>
          <a:xfrm>
            <a:off x="5060365" y="4526306"/>
            <a:ext cx="1909421" cy="835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59C8751-502F-478C-8612-7EE8CD81A390}"/>
              </a:ext>
            </a:extLst>
          </p:cNvPr>
          <p:cNvSpPr txBox="1"/>
          <p:nvPr/>
        </p:nvSpPr>
        <p:spPr>
          <a:xfrm>
            <a:off x="2450388" y="470582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A5A41DF-A563-4385-96D3-9D3A080C3DBB}"/>
              </a:ext>
            </a:extLst>
          </p:cNvPr>
          <p:cNvSpPr txBox="1"/>
          <p:nvPr/>
        </p:nvSpPr>
        <p:spPr>
          <a:xfrm>
            <a:off x="4956506" y="522702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8C154D3-B4AA-43B0-B213-7FB92E176A64}"/>
              </a:ext>
            </a:extLst>
          </p:cNvPr>
          <p:cNvCxnSpPr>
            <a:cxnSpLocks/>
          </p:cNvCxnSpPr>
          <p:nvPr/>
        </p:nvCxnSpPr>
        <p:spPr>
          <a:xfrm>
            <a:off x="5142550" y="4800600"/>
            <a:ext cx="182676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9BBD24A-218B-4AF6-8D06-E642710CDE14}"/>
              </a:ext>
            </a:extLst>
          </p:cNvPr>
          <p:cNvSpPr txBox="1"/>
          <p:nvPr/>
        </p:nvSpPr>
        <p:spPr>
          <a:xfrm>
            <a:off x="5257800" y="4311134"/>
            <a:ext cx="15890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commitTravelBuddy()</a:t>
            </a:r>
          </a:p>
        </p:txBody>
      </p:sp>
      <p:sp>
        <p:nvSpPr>
          <p:cNvPr id="95" name="Rectangle 62">
            <a:extLst>
              <a:ext uri="{FF2B5EF4-FFF2-40B4-BE49-F238E27FC236}">
                <a16:creationId xmlns:a16="http://schemas.microsoft.com/office/drawing/2014/main" id="{1D3F9196-5D3F-4BF2-87AC-032508C0C0DA}"/>
              </a:ext>
            </a:extLst>
          </p:cNvPr>
          <p:cNvSpPr/>
          <p:nvPr/>
        </p:nvSpPr>
        <p:spPr>
          <a:xfrm>
            <a:off x="8179341" y="3182782"/>
            <a:ext cx="1204293" cy="56712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:Versioned TravelBuddy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627454C-FF30-4FED-9EB6-34393F8AE741}"/>
              </a:ext>
            </a:extLst>
          </p:cNvPr>
          <p:cNvCxnSpPr>
            <a:cxnSpLocks/>
          </p:cNvCxnSpPr>
          <p:nvPr/>
        </p:nvCxnSpPr>
        <p:spPr>
          <a:xfrm>
            <a:off x="8784376" y="3755848"/>
            <a:ext cx="30748" cy="134955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C298C823-5E64-4CF5-810D-53FADA8C7954}"/>
              </a:ext>
            </a:extLst>
          </p:cNvPr>
          <p:cNvSpPr/>
          <p:nvPr/>
        </p:nvSpPr>
        <p:spPr>
          <a:xfrm>
            <a:off x="8675259" y="4425936"/>
            <a:ext cx="207284" cy="37466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62599B1-0860-4737-94FE-B1A660AED107}"/>
              </a:ext>
            </a:extLst>
          </p:cNvPr>
          <p:cNvCxnSpPr>
            <a:cxnSpLocks/>
          </p:cNvCxnSpPr>
          <p:nvPr/>
        </p:nvCxnSpPr>
        <p:spPr>
          <a:xfrm>
            <a:off x="7192830" y="4572000"/>
            <a:ext cx="148242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C2A6DBB-7ED8-4335-91F8-7EFF6C8CF61C}"/>
              </a:ext>
            </a:extLst>
          </p:cNvPr>
          <p:cNvSpPr txBox="1"/>
          <p:nvPr/>
        </p:nvSpPr>
        <p:spPr>
          <a:xfrm>
            <a:off x="7108594" y="4338291"/>
            <a:ext cx="15003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commitTravelBuddy()</a:t>
            </a:r>
            <a:endParaRPr lang="en-US" sz="120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8BE457E-9EA5-4CE2-B2D3-2B3EA3EF53FC}"/>
              </a:ext>
            </a:extLst>
          </p:cNvPr>
          <p:cNvCxnSpPr>
            <a:cxnSpLocks/>
          </p:cNvCxnSpPr>
          <p:nvPr/>
        </p:nvCxnSpPr>
        <p:spPr>
          <a:xfrm>
            <a:off x="7192830" y="4724400"/>
            <a:ext cx="148242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62">
            <a:extLst>
              <a:ext uri="{FF2B5EF4-FFF2-40B4-BE49-F238E27FC236}">
                <a16:creationId xmlns:a16="http://schemas.microsoft.com/office/drawing/2014/main" id="{ABDD3EC8-ADC6-4E2F-B542-276A9D9D8FC5}"/>
              </a:ext>
            </a:extLst>
          </p:cNvPr>
          <p:cNvSpPr/>
          <p:nvPr/>
        </p:nvSpPr>
        <p:spPr>
          <a:xfrm>
            <a:off x="9730811" y="3449147"/>
            <a:ext cx="1112378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:ChartBook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3B7E37-2D0D-4654-8C40-0325465B4699}"/>
              </a:ext>
            </a:extLst>
          </p:cNvPr>
          <p:cNvCxnSpPr>
            <a:cxnSpLocks/>
          </p:cNvCxnSpPr>
          <p:nvPr/>
        </p:nvCxnSpPr>
        <p:spPr>
          <a:xfrm>
            <a:off x="10308503" y="3755848"/>
            <a:ext cx="30748" cy="134955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0064B66-67A8-43CE-A42A-099A43A38544}"/>
              </a:ext>
            </a:extLst>
          </p:cNvPr>
          <p:cNvSpPr/>
          <p:nvPr/>
        </p:nvSpPr>
        <p:spPr>
          <a:xfrm>
            <a:off x="10199386" y="4425936"/>
            <a:ext cx="207284" cy="37466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761BDE-314F-4CD8-97E4-5A62A8D5631E}"/>
              </a:ext>
            </a:extLst>
          </p:cNvPr>
          <p:cNvCxnSpPr>
            <a:cxnSpLocks/>
          </p:cNvCxnSpPr>
          <p:nvPr/>
        </p:nvCxnSpPr>
        <p:spPr>
          <a:xfrm>
            <a:off x="8866982" y="4570117"/>
            <a:ext cx="148242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4B7BD28-913B-4623-8135-8E49AC482EFF}"/>
              </a:ext>
            </a:extLst>
          </p:cNvPr>
          <p:cNvSpPr txBox="1"/>
          <p:nvPr/>
        </p:nvSpPr>
        <p:spPr>
          <a:xfrm>
            <a:off x="8610600" y="4354004"/>
            <a:ext cx="15003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commitCharts()</a:t>
            </a:r>
            <a:endParaRPr lang="en-US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642726-1F66-44C7-8272-03CFCCD6378F}"/>
              </a:ext>
            </a:extLst>
          </p:cNvPr>
          <p:cNvCxnSpPr>
            <a:cxnSpLocks/>
          </p:cNvCxnSpPr>
          <p:nvPr/>
        </p:nvCxnSpPr>
        <p:spPr>
          <a:xfrm>
            <a:off x="8866982" y="4722517"/>
            <a:ext cx="148242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ctagon 2">
            <a:extLst>
              <a:ext uri="{FF2B5EF4-FFF2-40B4-BE49-F238E27FC236}">
                <a16:creationId xmlns:a16="http://schemas.microsoft.com/office/drawing/2014/main" id="{4A2C33CF-2749-4535-AE39-AB6FB209D699}"/>
              </a:ext>
            </a:extLst>
          </p:cNvPr>
          <p:cNvSpPr/>
          <p:nvPr/>
        </p:nvSpPr>
        <p:spPr>
          <a:xfrm>
            <a:off x="-1018810" y="1913645"/>
            <a:ext cx="252000" cy="252000"/>
          </a:xfrm>
          <a:prstGeom prst="octagon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Octagon 52">
            <a:extLst>
              <a:ext uri="{FF2B5EF4-FFF2-40B4-BE49-F238E27FC236}">
                <a16:creationId xmlns:a16="http://schemas.microsoft.com/office/drawing/2014/main" id="{737F6B99-551D-4DDE-BDA8-86EEF5FF8D0B}"/>
              </a:ext>
            </a:extLst>
          </p:cNvPr>
          <p:cNvSpPr/>
          <p:nvPr/>
        </p:nvSpPr>
        <p:spPr>
          <a:xfrm>
            <a:off x="1005832" y="1965928"/>
            <a:ext cx="252000" cy="252000"/>
          </a:xfrm>
          <a:prstGeom prst="octagon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4" name="Octagon 53">
            <a:extLst>
              <a:ext uri="{FF2B5EF4-FFF2-40B4-BE49-F238E27FC236}">
                <a16:creationId xmlns:a16="http://schemas.microsoft.com/office/drawing/2014/main" id="{C4CBBF0D-C966-4B1A-AFE1-18F224A0D399}"/>
              </a:ext>
            </a:extLst>
          </p:cNvPr>
          <p:cNvSpPr/>
          <p:nvPr/>
        </p:nvSpPr>
        <p:spPr>
          <a:xfrm>
            <a:off x="2793378" y="4001154"/>
            <a:ext cx="252000" cy="252000"/>
          </a:xfrm>
          <a:prstGeom prst="octagon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5" name="Octagon 54">
            <a:extLst>
              <a:ext uri="{FF2B5EF4-FFF2-40B4-BE49-F238E27FC236}">
                <a16:creationId xmlns:a16="http://schemas.microsoft.com/office/drawing/2014/main" id="{1F5884B7-B740-481B-855C-23B6CEFA0DD3}"/>
              </a:ext>
            </a:extLst>
          </p:cNvPr>
          <p:cNvSpPr/>
          <p:nvPr/>
        </p:nvSpPr>
        <p:spPr>
          <a:xfrm>
            <a:off x="5940713" y="3574992"/>
            <a:ext cx="252000" cy="252000"/>
          </a:xfrm>
          <a:prstGeom prst="octagon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6" name="Octagon 55">
            <a:extLst>
              <a:ext uri="{FF2B5EF4-FFF2-40B4-BE49-F238E27FC236}">
                <a16:creationId xmlns:a16="http://schemas.microsoft.com/office/drawing/2014/main" id="{D9615EEB-6998-4600-85F1-1CBAB39E9584}"/>
              </a:ext>
            </a:extLst>
          </p:cNvPr>
          <p:cNvSpPr/>
          <p:nvPr/>
        </p:nvSpPr>
        <p:spPr>
          <a:xfrm>
            <a:off x="7767238" y="4084157"/>
            <a:ext cx="252000" cy="252000"/>
          </a:xfrm>
          <a:prstGeom prst="octagon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Octagon 56">
            <a:extLst>
              <a:ext uri="{FF2B5EF4-FFF2-40B4-BE49-F238E27FC236}">
                <a16:creationId xmlns:a16="http://schemas.microsoft.com/office/drawing/2014/main" id="{9A5F35E1-CC10-4DEC-8E32-19EE42DA47A0}"/>
              </a:ext>
            </a:extLst>
          </p:cNvPr>
          <p:cNvSpPr/>
          <p:nvPr/>
        </p:nvSpPr>
        <p:spPr>
          <a:xfrm>
            <a:off x="9499718" y="4073665"/>
            <a:ext cx="252000" cy="252000"/>
          </a:xfrm>
          <a:prstGeom prst="octagon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8" name="Octagon 57">
            <a:extLst>
              <a:ext uri="{FF2B5EF4-FFF2-40B4-BE49-F238E27FC236}">
                <a16:creationId xmlns:a16="http://schemas.microsoft.com/office/drawing/2014/main" id="{0482A277-BF82-4583-B661-05581912166F}"/>
              </a:ext>
            </a:extLst>
          </p:cNvPr>
          <p:cNvSpPr/>
          <p:nvPr/>
        </p:nvSpPr>
        <p:spPr>
          <a:xfrm>
            <a:off x="2878345" y="5054781"/>
            <a:ext cx="252000" cy="252000"/>
          </a:xfrm>
          <a:prstGeom prst="octagon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48</Words>
  <Application>Microsoft Office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Arielyte Tsen Chung Ming</cp:lastModifiedBy>
  <cp:revision>165</cp:revision>
  <dcterms:created xsi:type="dcterms:W3CDTF">2016-07-22T14:33:02Z</dcterms:created>
  <dcterms:modified xsi:type="dcterms:W3CDTF">2019-04-13T06:03:04Z</dcterms:modified>
</cp:coreProperties>
</file>