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7"/>
  </p:normalViewPr>
  <p:slideViewPr>
    <p:cSldViewPr showGuides="1">
      <p:cViewPr varScale="1">
        <p:scale>
          <a:sx n="81" d="100"/>
          <a:sy n="81" d="100"/>
        </p:scale>
        <p:origin x="1843" y="67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975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-2467894" y="700651"/>
            <a:ext cx="9931522" cy="5151897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D95A8727-9832-4EAD-BFE9-59C4FDF1163E}"/>
              </a:ext>
            </a:extLst>
          </p:cNvPr>
          <p:cNvCxnSpPr>
            <a:cxnSpLocks/>
            <a:endCxn id="54" idx="0"/>
          </p:cNvCxnSpPr>
          <p:nvPr/>
        </p:nvCxnSpPr>
        <p:spPr>
          <a:xfrm>
            <a:off x="6530932" y="2887600"/>
            <a:ext cx="27266" cy="210859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6" name="Rectangle 65"/>
          <p:cNvSpPr/>
          <p:nvPr/>
        </p:nvSpPr>
        <p:spPr>
          <a:xfrm>
            <a:off x="7674522" y="722290"/>
            <a:ext cx="2993478" cy="5151897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-2151736" y="1117528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-1423923" y="1481201"/>
            <a:ext cx="1" cy="392899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-1495932" y="1831896"/>
            <a:ext cx="159417" cy="304490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402306" y="996604"/>
            <a:ext cx="1278066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:TravelBuddyParser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1015705" y="1481199"/>
            <a:ext cx="39117" cy="2101757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3830595" y="2548087"/>
            <a:ext cx="123369" cy="72851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8" name="Rectangle 17"/>
          <p:cNvSpPr/>
          <p:nvPr/>
        </p:nvSpPr>
        <p:spPr>
          <a:xfrm>
            <a:off x="914401" y="1868170"/>
            <a:ext cx="204519" cy="151844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0" name="Straight Connector 19"/>
          <p:cNvCxnSpPr>
            <a:cxnSpLocks/>
            <a:stCxn id="55" idx="2"/>
            <a:endCxn id="4" idx="0"/>
          </p:cNvCxnSpPr>
          <p:nvPr/>
        </p:nvCxnSpPr>
        <p:spPr>
          <a:xfrm flipH="1">
            <a:off x="3888418" y="2299468"/>
            <a:ext cx="3862" cy="118140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-2615781" y="1835581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-3407830" y="1619681"/>
            <a:ext cx="1847297" cy="10772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execute(“add n/NUS Computing cc/SGP dv/10/10/2017 r/3 d/My School a/13 Computing Drive, 117417 t/faculty")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 flipV="1">
            <a:off x="1096096" y="1980739"/>
            <a:ext cx="204065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872503" y="3641605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>
            <a:off x="3939942" y="3102897"/>
            <a:ext cx="256023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1144395" y="3193183"/>
            <a:ext cx="2686197" cy="7217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-2691982" y="48768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-1277288" y="1657754"/>
            <a:ext cx="220735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parseCommand(“add …””)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-2572622" y="4605400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40" name="Rectangle 62"/>
          <p:cNvSpPr/>
          <p:nvPr/>
        </p:nvSpPr>
        <p:spPr>
          <a:xfrm>
            <a:off x="7924800" y="3077577"/>
            <a:ext cx="841636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>
            <a:off x="8361139" y="3363889"/>
            <a:ext cx="10102" cy="1741511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50" name="Straight Arrow Connector 49"/>
          <p:cNvCxnSpPr>
            <a:cxnSpLocks/>
          </p:cNvCxnSpPr>
          <p:nvPr/>
        </p:nvCxnSpPr>
        <p:spPr>
          <a:xfrm flipV="1">
            <a:off x="1153379" y="2604807"/>
            <a:ext cx="2704661" cy="14528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759216" y="3480871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9" name="Rectangle 62"/>
          <p:cNvSpPr/>
          <p:nvPr/>
        </p:nvSpPr>
        <p:spPr>
          <a:xfrm>
            <a:off x="3136748" y="1600200"/>
            <a:ext cx="1570026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:Add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CommandParser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 flipV="1">
            <a:off x="-1351915" y="3890386"/>
            <a:ext cx="7812481" cy="11029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-1326635" y="1904999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-1332146" y="4754536"/>
            <a:ext cx="7803578" cy="4639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90E1B110-D951-4D18-87D6-15DCDA58B69B}"/>
              </a:ext>
            </a:extLst>
          </p:cNvPr>
          <p:cNvSpPr txBox="1"/>
          <p:nvPr/>
        </p:nvSpPr>
        <p:spPr>
          <a:xfrm>
            <a:off x="1066800" y="1752600"/>
            <a:ext cx="192468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AddCommandParser()</a:t>
            </a:r>
          </a:p>
        </p:txBody>
      </p:sp>
      <p:sp>
        <p:nvSpPr>
          <p:cNvPr id="51" name="Rectangle 62">
            <a:extLst>
              <a:ext uri="{FF2B5EF4-FFF2-40B4-BE49-F238E27FC236}">
                <a16:creationId xmlns:a16="http://schemas.microsoft.com/office/drawing/2014/main" id="{5EC97B0A-7289-495B-8356-E4A4DEB293EF}"/>
              </a:ext>
            </a:extLst>
          </p:cNvPr>
          <p:cNvSpPr/>
          <p:nvPr/>
        </p:nvSpPr>
        <p:spPr>
          <a:xfrm>
            <a:off x="5661972" y="2508122"/>
            <a:ext cx="1635602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:AddCommand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B128A04-D620-4490-80E7-830DB8A94CF1}"/>
              </a:ext>
            </a:extLst>
          </p:cNvPr>
          <p:cNvSpPr txBox="1"/>
          <p:nvPr/>
        </p:nvSpPr>
        <p:spPr>
          <a:xfrm>
            <a:off x="995815" y="2313664"/>
            <a:ext cx="175653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parse(“add”)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6C84D38-7A2C-4F22-B5E0-24F3E89BA922}"/>
              </a:ext>
            </a:extLst>
          </p:cNvPr>
          <p:cNvSpPr/>
          <p:nvPr/>
        </p:nvSpPr>
        <p:spPr>
          <a:xfrm>
            <a:off x="6439156" y="2931822"/>
            <a:ext cx="152200" cy="17107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8167AA0-3158-4F4A-8457-727D82EBCC30}"/>
              </a:ext>
            </a:extLst>
          </p:cNvPr>
          <p:cNvSpPr txBox="1"/>
          <p:nvPr/>
        </p:nvSpPr>
        <p:spPr>
          <a:xfrm>
            <a:off x="6508891" y="3796008"/>
            <a:ext cx="158903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addPlace(toAdd)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3AFEEBFE-32B8-45E5-952F-30F9106A9F10}"/>
              </a:ext>
            </a:extLst>
          </p:cNvPr>
          <p:cNvSpPr/>
          <p:nvPr/>
        </p:nvSpPr>
        <p:spPr>
          <a:xfrm>
            <a:off x="8254433" y="4023961"/>
            <a:ext cx="233617" cy="702777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47C11F1D-CE85-4565-AEBF-89F53B5CC4F1}"/>
              </a:ext>
            </a:extLst>
          </p:cNvPr>
          <p:cNvCxnSpPr>
            <a:cxnSpLocks/>
          </p:cNvCxnSpPr>
          <p:nvPr/>
        </p:nvCxnSpPr>
        <p:spPr>
          <a:xfrm>
            <a:off x="6631710" y="4171205"/>
            <a:ext cx="1700859" cy="19795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62">
            <a:extLst>
              <a:ext uri="{FF2B5EF4-FFF2-40B4-BE49-F238E27FC236}">
                <a16:creationId xmlns:a16="http://schemas.microsoft.com/office/drawing/2014/main" id="{B78A3FC8-6CAF-49AD-A43C-FFC02BAE2D9C}"/>
              </a:ext>
            </a:extLst>
          </p:cNvPr>
          <p:cNvSpPr/>
          <p:nvPr/>
        </p:nvSpPr>
        <p:spPr>
          <a:xfrm>
            <a:off x="9214449" y="3463748"/>
            <a:ext cx="1381310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TravelBuddy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FD98A32-7C4C-4E96-8F24-54B792BF6158}"/>
              </a:ext>
            </a:extLst>
          </p:cNvPr>
          <p:cNvCxnSpPr>
            <a:cxnSpLocks/>
          </p:cNvCxnSpPr>
          <p:nvPr/>
        </p:nvCxnSpPr>
        <p:spPr>
          <a:xfrm>
            <a:off x="10003388" y="3755848"/>
            <a:ext cx="4297" cy="1054295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A837F9B3-2EF2-40A4-B6F1-80480B194316}"/>
              </a:ext>
            </a:extLst>
          </p:cNvPr>
          <p:cNvSpPr/>
          <p:nvPr/>
        </p:nvSpPr>
        <p:spPr>
          <a:xfrm>
            <a:off x="9894271" y="4176288"/>
            <a:ext cx="207284" cy="37466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50D14CF-BEC3-4372-ACC9-ED21B41B80BB}"/>
              </a:ext>
            </a:extLst>
          </p:cNvPr>
          <p:cNvCxnSpPr>
            <a:cxnSpLocks/>
          </p:cNvCxnSpPr>
          <p:nvPr/>
        </p:nvCxnSpPr>
        <p:spPr>
          <a:xfrm>
            <a:off x="8439103" y="4231582"/>
            <a:ext cx="1455168" cy="3062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054B2561-8A46-4166-951D-EFC4F2D338B2}"/>
              </a:ext>
            </a:extLst>
          </p:cNvPr>
          <p:cNvSpPr txBox="1"/>
          <p:nvPr/>
        </p:nvSpPr>
        <p:spPr>
          <a:xfrm>
            <a:off x="8398454" y="3988979"/>
            <a:ext cx="150037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>
                <a:solidFill>
                  <a:srgbClr val="7030A0"/>
                </a:solidFill>
              </a:rPr>
              <a:t>addPlace(toAdd)</a:t>
            </a:r>
            <a:endParaRPr lang="en-US" sz="1200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2BC6DBA-B13C-4D82-9516-0F09CB97B7B8}"/>
              </a:ext>
            </a:extLst>
          </p:cNvPr>
          <p:cNvCxnSpPr>
            <a:cxnSpLocks/>
          </p:cNvCxnSpPr>
          <p:nvPr/>
        </p:nvCxnSpPr>
        <p:spPr>
          <a:xfrm>
            <a:off x="8458200" y="4550951"/>
            <a:ext cx="1399603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5E30A65B-6054-485B-9CED-FD21D466036B}"/>
              </a:ext>
            </a:extLst>
          </p:cNvPr>
          <p:cNvSpPr txBox="1"/>
          <p:nvPr/>
        </p:nvSpPr>
        <p:spPr>
          <a:xfrm>
            <a:off x="6428996" y="4996190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48FAD504-E5A6-488C-B7F9-3A0E24AEB6B1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3957191" y="2725134"/>
            <a:ext cx="1704781" cy="13757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A4F19D8A-714E-459A-A792-8950AF0EFE3A}"/>
              </a:ext>
            </a:extLst>
          </p:cNvPr>
          <p:cNvCxnSpPr>
            <a:cxnSpLocks/>
          </p:cNvCxnSpPr>
          <p:nvPr/>
        </p:nvCxnSpPr>
        <p:spPr>
          <a:xfrm>
            <a:off x="-1313405" y="3371445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>
            <a:extLst>
              <a:ext uri="{FF2B5EF4-FFF2-40B4-BE49-F238E27FC236}">
                <a16:creationId xmlns:a16="http://schemas.microsoft.com/office/drawing/2014/main" id="{349DED1C-65AD-40FA-80C7-3835270E0D59}"/>
              </a:ext>
            </a:extLst>
          </p:cNvPr>
          <p:cNvSpPr/>
          <p:nvPr/>
        </p:nvSpPr>
        <p:spPr>
          <a:xfrm>
            <a:off x="6476364" y="3857049"/>
            <a:ext cx="152200" cy="95309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C302379E-BC9D-4730-B8AF-982EDB7DAE90}"/>
              </a:ext>
            </a:extLst>
          </p:cNvPr>
          <p:cNvCxnSpPr>
            <a:cxnSpLocks/>
          </p:cNvCxnSpPr>
          <p:nvPr/>
        </p:nvCxnSpPr>
        <p:spPr>
          <a:xfrm>
            <a:off x="6629400" y="4049953"/>
            <a:ext cx="1615169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90F7244-E475-489B-A5B8-2C4D72BA254D}"/>
              </a:ext>
            </a:extLst>
          </p:cNvPr>
          <p:cNvCxnSpPr>
            <a:cxnSpLocks/>
          </p:cNvCxnSpPr>
          <p:nvPr/>
        </p:nvCxnSpPr>
        <p:spPr>
          <a:xfrm>
            <a:off x="1137561" y="2286949"/>
            <a:ext cx="2635463" cy="8755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1219E6FE-941B-43C4-94F7-F097B6518AC0}"/>
              </a:ext>
            </a:extLst>
          </p:cNvPr>
          <p:cNvSpPr/>
          <p:nvPr/>
        </p:nvSpPr>
        <p:spPr>
          <a:xfrm>
            <a:off x="3830595" y="2061739"/>
            <a:ext cx="123369" cy="23772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BFE5939-3E30-6248-BF32-A58B90CE21B9}"/>
              </a:ext>
            </a:extLst>
          </p:cNvPr>
          <p:cNvSpPr txBox="1"/>
          <p:nvPr/>
        </p:nvSpPr>
        <p:spPr>
          <a:xfrm>
            <a:off x="3537822" y="2501974"/>
            <a:ext cx="202477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AddCommand(place)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6BE9935-51B5-4A40-A20D-0E46217DA1CD}"/>
              </a:ext>
            </a:extLst>
          </p:cNvPr>
          <p:cNvCxnSpPr>
            <a:cxnSpLocks/>
          </p:cNvCxnSpPr>
          <p:nvPr/>
        </p:nvCxnSpPr>
        <p:spPr>
          <a:xfrm>
            <a:off x="6687400" y="4495800"/>
            <a:ext cx="1615169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81BA7508-5FF6-3D47-9D2E-55604AA9C24C}"/>
              </a:ext>
            </a:extLst>
          </p:cNvPr>
          <p:cNvCxnSpPr>
            <a:cxnSpLocks/>
          </p:cNvCxnSpPr>
          <p:nvPr/>
        </p:nvCxnSpPr>
        <p:spPr>
          <a:xfrm>
            <a:off x="6628741" y="4676008"/>
            <a:ext cx="1700859" cy="19795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A9EADE9D-CDE0-5346-9D5A-C250B2C12335}"/>
              </a:ext>
            </a:extLst>
          </p:cNvPr>
          <p:cNvSpPr txBox="1"/>
          <p:nvPr/>
        </p:nvSpPr>
        <p:spPr>
          <a:xfrm>
            <a:off x="6541483" y="4316596"/>
            <a:ext cx="158903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commitTravelBuddy()</a:t>
            </a: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1098</TotalTime>
  <Words>76</Words>
  <Application>Microsoft Office PowerPoint</Application>
  <PresentationFormat>On-screen Show (4:3)</PresentationFormat>
  <Paragraphs>22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Prem Bagdawala</cp:lastModifiedBy>
  <cp:revision>149</cp:revision>
  <dcterms:created xsi:type="dcterms:W3CDTF">2016-07-22T14:33:02Z</dcterms:created>
  <dcterms:modified xsi:type="dcterms:W3CDTF">2019-03-26T02:55:49Z</dcterms:modified>
</cp:coreProperties>
</file>