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57" autoAdjust="0"/>
    <p:restoredTop sz="96525" autoAdjust="0"/>
  </p:normalViewPr>
  <p:slideViewPr>
    <p:cSldViewPr showGuides="1">
      <p:cViewPr varScale="1">
        <p:scale>
          <a:sx n="121" d="100"/>
          <a:sy n="121" d="100"/>
        </p:scale>
        <p:origin x="1841" y="5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752600" y="700651"/>
            <a:ext cx="8172708" cy="51607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780138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52325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24333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773904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387303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282737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244183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676400" y="1619680"/>
            <a:ext cx="1487465" cy="2198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execute(“generate”)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9045" y="3687280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-1320384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4310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parseCommand(“generate”)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201024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3555" y="3927686"/>
            <a:ext cx="4955758" cy="119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4963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33311" y="4953000"/>
            <a:ext cx="4932914" cy="5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2155100" y="2800754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GenerateCommand()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 flipV="1">
            <a:off x="33311" y="3429000"/>
            <a:ext cx="2281587" cy="597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4996985" y="3922845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>
            <a:off x="2268756" y="3048000"/>
            <a:ext cx="18872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4156021" y="2695773"/>
            <a:ext cx="1896297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:GenerateCommand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2514598" y="3342549"/>
            <a:ext cx="25457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4984265" y="3171476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5046732" y="312869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6507233" y="688246"/>
            <a:ext cx="4541767" cy="51607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66569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70760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6974499" y="3976449"/>
            <a:ext cx="218331" cy="83369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51324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 flipV="1">
            <a:off x="5130137" y="4041715"/>
            <a:ext cx="1839179" cy="57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5251312" y="3832631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setChartDisplayed(true)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</p:cNvCxnSpPr>
          <p:nvPr/>
        </p:nvCxnSpPr>
        <p:spPr>
          <a:xfrm>
            <a:off x="5060365" y="4526306"/>
            <a:ext cx="1909421" cy="83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2450388" y="470582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5A41DF-A563-4385-96D3-9D3A080C3DBB}"/>
              </a:ext>
            </a:extLst>
          </p:cNvPr>
          <p:cNvSpPr txBox="1"/>
          <p:nvPr/>
        </p:nvSpPr>
        <p:spPr>
          <a:xfrm>
            <a:off x="4956506" y="522702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8C154D3-B4AA-43B0-B213-7FB92E176A64}"/>
              </a:ext>
            </a:extLst>
          </p:cNvPr>
          <p:cNvCxnSpPr>
            <a:cxnSpLocks/>
          </p:cNvCxnSpPr>
          <p:nvPr/>
        </p:nvCxnSpPr>
        <p:spPr>
          <a:xfrm>
            <a:off x="5142550" y="4800600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BBD24A-218B-4AF6-8D06-E642710CDE14}"/>
              </a:ext>
            </a:extLst>
          </p:cNvPr>
          <p:cNvSpPr txBox="1"/>
          <p:nvPr/>
        </p:nvSpPr>
        <p:spPr>
          <a:xfrm>
            <a:off x="5257800" y="4311134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commitTravelBuddy()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1D3F9196-5D3F-4BF2-87AC-032508C0C0DA}"/>
              </a:ext>
            </a:extLst>
          </p:cNvPr>
          <p:cNvSpPr/>
          <p:nvPr/>
        </p:nvSpPr>
        <p:spPr>
          <a:xfrm>
            <a:off x="8179341" y="3182782"/>
            <a:ext cx="1204293" cy="56712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 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27454C-FF30-4FED-9EB6-34393F8AE741}"/>
              </a:ext>
            </a:extLst>
          </p:cNvPr>
          <p:cNvCxnSpPr>
            <a:cxnSpLocks/>
          </p:cNvCxnSpPr>
          <p:nvPr/>
        </p:nvCxnSpPr>
        <p:spPr>
          <a:xfrm>
            <a:off x="8784376" y="3755848"/>
            <a:ext cx="30748" cy="13495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298C823-5E64-4CF5-810D-53FADA8C7954}"/>
              </a:ext>
            </a:extLst>
          </p:cNvPr>
          <p:cNvSpPr/>
          <p:nvPr/>
        </p:nvSpPr>
        <p:spPr>
          <a:xfrm>
            <a:off x="8675259" y="4425936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62599B1-0860-4737-94FE-B1A660AED107}"/>
              </a:ext>
            </a:extLst>
          </p:cNvPr>
          <p:cNvCxnSpPr>
            <a:cxnSpLocks/>
          </p:cNvCxnSpPr>
          <p:nvPr/>
        </p:nvCxnSpPr>
        <p:spPr>
          <a:xfrm>
            <a:off x="7192830" y="4572000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C2A6DBB-7ED8-4335-91F8-7EFF6C8CF61C}"/>
              </a:ext>
            </a:extLst>
          </p:cNvPr>
          <p:cNvSpPr txBox="1"/>
          <p:nvPr/>
        </p:nvSpPr>
        <p:spPr>
          <a:xfrm>
            <a:off x="7108594" y="4338291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commitTravelBuddy()</a:t>
            </a:r>
            <a:endParaRPr lang="en-US" sz="12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BE457E-9EA5-4CE2-B2D3-2B3EA3EF53FC}"/>
              </a:ext>
            </a:extLst>
          </p:cNvPr>
          <p:cNvCxnSpPr>
            <a:cxnSpLocks/>
          </p:cNvCxnSpPr>
          <p:nvPr/>
        </p:nvCxnSpPr>
        <p:spPr>
          <a:xfrm>
            <a:off x="7192830" y="4724400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ABDD3EC8-ADC6-4E2F-B542-276A9D9D8FC5}"/>
              </a:ext>
            </a:extLst>
          </p:cNvPr>
          <p:cNvSpPr/>
          <p:nvPr/>
        </p:nvSpPr>
        <p:spPr>
          <a:xfrm>
            <a:off x="9730811" y="3449147"/>
            <a:ext cx="1112378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:ChartBook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23B7E37-2D0D-4654-8C40-0325465B4699}"/>
              </a:ext>
            </a:extLst>
          </p:cNvPr>
          <p:cNvCxnSpPr>
            <a:cxnSpLocks/>
          </p:cNvCxnSpPr>
          <p:nvPr/>
        </p:nvCxnSpPr>
        <p:spPr>
          <a:xfrm>
            <a:off x="10308503" y="3755848"/>
            <a:ext cx="30748" cy="134955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0064B66-67A8-43CE-A42A-099A43A38544}"/>
              </a:ext>
            </a:extLst>
          </p:cNvPr>
          <p:cNvSpPr/>
          <p:nvPr/>
        </p:nvSpPr>
        <p:spPr>
          <a:xfrm>
            <a:off x="10199386" y="4425936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761BDE-314F-4CD8-97E4-5A62A8D5631E}"/>
              </a:ext>
            </a:extLst>
          </p:cNvPr>
          <p:cNvCxnSpPr>
            <a:cxnSpLocks/>
          </p:cNvCxnSpPr>
          <p:nvPr/>
        </p:nvCxnSpPr>
        <p:spPr>
          <a:xfrm>
            <a:off x="8866982" y="4570117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B7BD28-913B-4623-8135-8E49AC482EFF}"/>
              </a:ext>
            </a:extLst>
          </p:cNvPr>
          <p:cNvSpPr txBox="1"/>
          <p:nvPr/>
        </p:nvSpPr>
        <p:spPr>
          <a:xfrm>
            <a:off x="8610600" y="4354004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commitCharts()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642726-1F66-44C7-8272-03CFCCD6378F}"/>
              </a:ext>
            </a:extLst>
          </p:cNvPr>
          <p:cNvCxnSpPr>
            <a:cxnSpLocks/>
          </p:cNvCxnSpPr>
          <p:nvPr/>
        </p:nvCxnSpPr>
        <p:spPr>
          <a:xfrm>
            <a:off x="8866982" y="4722517"/>
            <a:ext cx="1482429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41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Arielyte Tsen Chung Ming</cp:lastModifiedBy>
  <cp:revision>163</cp:revision>
  <dcterms:created xsi:type="dcterms:W3CDTF">2016-07-22T14:33:02Z</dcterms:created>
  <dcterms:modified xsi:type="dcterms:W3CDTF">2019-04-09T02:41:45Z</dcterms:modified>
</cp:coreProperties>
</file>