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4" d="100"/>
          <a:sy n="114" d="100"/>
        </p:scale>
        <p:origin x="1306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2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2"/>
          <p:cNvSpPr/>
          <p:nvPr/>
        </p:nvSpPr>
        <p:spPr>
          <a:xfrm>
            <a:off x="1905000" y="22098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:UI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422261" y="2573471"/>
            <a:ext cx="0" cy="2236189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2350253" y="2924166"/>
            <a:ext cx="152400" cy="17330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grpSp>
        <p:nvGrpSpPr>
          <p:cNvPr id="7" name="Actor"/>
          <p:cNvGrpSpPr/>
          <p:nvPr/>
        </p:nvGrpSpPr>
        <p:grpSpPr>
          <a:xfrm>
            <a:off x="910815" y="2146326"/>
            <a:ext cx="324036" cy="573410"/>
            <a:chOff x="3239901" y="4149080"/>
            <a:chExt cx="648072" cy="1146820"/>
          </a:xfrm>
        </p:grpSpPr>
        <p:sp>
          <p:nvSpPr>
            <p:cNvPr id="8" name="Flowchart: Connector 7"/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9" name="Straight Connector 8"/>
            <p:cNvCxnSpPr>
              <a:stCxn id="8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sp>
        <p:nvSpPr>
          <p:cNvPr id="16" name="Rectangle 62"/>
          <p:cNvSpPr/>
          <p:nvPr/>
        </p:nvSpPr>
        <p:spPr>
          <a:xfrm>
            <a:off x="3560206" y="2217153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4107023" y="2580824"/>
            <a:ext cx="0" cy="223250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4035015" y="3039017"/>
            <a:ext cx="152376" cy="14774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5215412" y="221346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5762229" y="2577137"/>
            <a:ext cx="0" cy="2236189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5690221" y="3143948"/>
            <a:ext cx="142006" cy="47651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 flipV="1">
            <a:off x="1263008" y="2931519"/>
            <a:ext cx="1095607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345305" y="2989204"/>
            <a:ext cx="86017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delete 1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2518129" y="3039017"/>
            <a:ext cx="1516886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52219" y="308286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4179031" y="3143948"/>
            <a:ext cx="153238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371378" y="3150453"/>
            <a:ext cx="122870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deletePlace(p)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4157837" y="3594126"/>
            <a:ext cx="153238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502653" y="4507812"/>
            <a:ext cx="153236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1263008" y="4657260"/>
            <a:ext cx="1087245" cy="0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62"/>
          <p:cNvSpPr/>
          <p:nvPr/>
        </p:nvSpPr>
        <p:spPr>
          <a:xfrm>
            <a:off x="6870618" y="2213466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:Storage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7417435" y="2538761"/>
            <a:ext cx="0" cy="227456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54"/>
          <p:cNvSpPr/>
          <p:nvPr/>
        </p:nvSpPr>
        <p:spPr>
          <a:xfrm>
            <a:off x="7351124" y="3879150"/>
            <a:ext cx="124478" cy="4579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63" name="Straight Arrow Connector 62"/>
          <p:cNvCxnSpPr>
            <a:cxnSpLocks/>
            <a:stCxn id="55" idx="2"/>
          </p:cNvCxnSpPr>
          <p:nvPr/>
        </p:nvCxnSpPr>
        <p:spPr>
          <a:xfrm flipH="1" flipV="1">
            <a:off x="4187393" y="4336999"/>
            <a:ext cx="3225970" cy="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484157" y="3921005"/>
            <a:ext cx="24668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saveTravelBuddy(TravelBuddy)</a:t>
            </a:r>
          </a:p>
        </p:txBody>
      </p:sp>
      <p:cxnSp>
        <p:nvCxnSpPr>
          <p:cNvPr id="85" name="Straight Connector 84"/>
          <p:cNvCxnSpPr>
            <a:cxnSpLocks/>
          </p:cNvCxnSpPr>
          <p:nvPr/>
        </p:nvCxnSpPr>
        <p:spPr>
          <a:xfrm>
            <a:off x="1072833" y="2712598"/>
            <a:ext cx="0" cy="210072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grpSp>
        <p:nvGrpSpPr>
          <p:cNvPr id="58" name="Group 57"/>
          <p:cNvGrpSpPr/>
          <p:nvPr/>
        </p:nvGrpSpPr>
        <p:grpSpPr>
          <a:xfrm flipH="1">
            <a:off x="7442978" y="3879149"/>
            <a:ext cx="217349" cy="430885"/>
            <a:chOff x="1028134" y="5612032"/>
            <a:chExt cx="217349" cy="270072"/>
          </a:xfrm>
        </p:grpSpPr>
        <p:sp>
          <p:nvSpPr>
            <p:cNvPr id="59" name="Freeform 58"/>
            <p:cNvSpPr/>
            <p:nvPr/>
          </p:nvSpPr>
          <p:spPr>
            <a:xfrm rot="2600998" flipH="1" flipV="1">
              <a:off x="1028134" y="5612032"/>
              <a:ext cx="167452" cy="116880"/>
            </a:xfrm>
            <a:custGeom>
              <a:avLst/>
              <a:gdLst>
                <a:gd name="connsiteX0" fmla="*/ 0 w 226400"/>
                <a:gd name="connsiteY0" fmla="*/ 32920 h 171466"/>
                <a:gd name="connsiteX1" fmla="*/ 157018 w 226400"/>
                <a:gd name="connsiteY1" fmla="*/ 5211 h 171466"/>
                <a:gd name="connsiteX2" fmla="*/ 221673 w 226400"/>
                <a:gd name="connsiteY2" fmla="*/ 125284 h 171466"/>
                <a:gd name="connsiteX3" fmla="*/ 36945 w 226400"/>
                <a:gd name="connsiteY3" fmla="*/ 171466 h 17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400" h="171466">
                  <a:moveTo>
                    <a:pt x="0" y="32920"/>
                  </a:moveTo>
                  <a:cubicBezTo>
                    <a:pt x="60036" y="11368"/>
                    <a:pt x="120073" y="-10183"/>
                    <a:pt x="157018" y="5211"/>
                  </a:cubicBezTo>
                  <a:cubicBezTo>
                    <a:pt x="193963" y="20605"/>
                    <a:pt x="241685" y="97575"/>
                    <a:pt x="221673" y="125284"/>
                  </a:cubicBezTo>
                  <a:cubicBezTo>
                    <a:pt x="201661" y="152993"/>
                    <a:pt x="119303" y="162229"/>
                    <a:pt x="36945" y="171466"/>
                  </a:cubicBezTo>
                </a:path>
              </a:pathLst>
            </a:custGeom>
            <a:ln w="19050">
              <a:solidFill>
                <a:schemeClr val="accent6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47403" y="5712513"/>
              <a:ext cx="98080" cy="16959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7730090" y="3724480"/>
            <a:ext cx="53904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Save 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 file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AB8DFA2-C3DE-4CDF-82C8-BDE3320A5C3E}"/>
              </a:ext>
            </a:extLst>
          </p:cNvPr>
          <p:cNvCxnSpPr>
            <a:cxnSpLocks/>
          </p:cNvCxnSpPr>
          <p:nvPr/>
        </p:nvCxnSpPr>
        <p:spPr>
          <a:xfrm flipV="1">
            <a:off x="4203433" y="3883131"/>
            <a:ext cx="31440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2018-12-15T14:05:39Z</dcterms:created>
  <dcterms:modified xsi:type="dcterms:W3CDTF">2019-04-09T03:04:53Z</dcterms:modified>
</cp:coreProperties>
</file>