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21" d="100"/>
          <a:sy n="121" d="100"/>
        </p:scale>
        <p:origin x="1101" y="5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1" y="2086382"/>
            <a:ext cx="8001000" cy="237795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TravelBuddyStorage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57572" y="3195078"/>
            <a:ext cx="174641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26069" y="3191336"/>
            <a:ext cx="1753902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JsonTravelBuddy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cxnSpLocks/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TravelBuddy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JsonAdaptedPlace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DA836FDF-A537-4E54-AF6C-8183494DEAC5}"/>
              </a:ext>
            </a:extLst>
          </p:cNvPr>
          <p:cNvSpPr/>
          <p:nvPr/>
        </p:nvSpPr>
        <p:spPr>
          <a:xfrm>
            <a:off x="2868463" y="3802251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ChartBookStorage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1945C9-A6A7-4691-B6CF-B0A2E7ABB11F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>
            <a:off x="2647653" y="397034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>
            <a:extLst>
              <a:ext uri="{FF2B5EF4-FFF2-40B4-BE49-F238E27FC236}">
                <a16:creationId xmlns:a16="http://schemas.microsoft.com/office/drawing/2014/main" id="{5276AF20-AE3E-471A-A805-CADEFEF0A337}"/>
              </a:ext>
            </a:extLst>
          </p:cNvPr>
          <p:cNvSpPr/>
          <p:nvPr/>
        </p:nvSpPr>
        <p:spPr>
          <a:xfrm>
            <a:off x="2411605" y="388365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id="{8FFCF5C8-27D5-4B2A-8343-73B599F37493}"/>
              </a:ext>
            </a:extLst>
          </p:cNvPr>
          <p:cNvSpPr/>
          <p:nvPr/>
        </p:nvSpPr>
        <p:spPr>
          <a:xfrm rot="5400000" flipV="1">
            <a:off x="4166310" y="388787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D1F8743C-B531-44C5-8212-0C0486330954}"/>
              </a:ext>
            </a:extLst>
          </p:cNvPr>
          <p:cNvCxnSpPr>
            <a:endCxn id="32" idx="1"/>
          </p:cNvCxnSpPr>
          <p:nvPr/>
        </p:nvCxnSpPr>
        <p:spPr>
          <a:xfrm flipV="1">
            <a:off x="4398041" y="3973661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>
            <a:extLst>
              <a:ext uri="{FF2B5EF4-FFF2-40B4-BE49-F238E27FC236}">
                <a16:creationId xmlns:a16="http://schemas.microsoft.com/office/drawing/2014/main" id="{1B9ADD6C-18DC-4C59-B3AA-0756BAFCB4AF}"/>
              </a:ext>
            </a:extLst>
          </p:cNvPr>
          <p:cNvSpPr/>
          <p:nvPr/>
        </p:nvSpPr>
        <p:spPr>
          <a:xfrm>
            <a:off x="4621365" y="3800281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JsonChartBook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2019-04-09T03:03:59Z</dcterms:modified>
</cp:coreProperties>
</file>