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E6E0EC"/>
    <a:srgbClr val="E6E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3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60F6FF5-766C-4416-B4DD-3BCE2297A577}"/>
              </a:ext>
            </a:extLst>
          </p:cNvPr>
          <p:cNvGrpSpPr/>
          <p:nvPr/>
        </p:nvGrpSpPr>
        <p:grpSpPr>
          <a:xfrm>
            <a:off x="135467" y="156633"/>
            <a:ext cx="11993033" cy="6553200"/>
            <a:chOff x="135467" y="177800"/>
            <a:chExt cx="11993033" cy="6553200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3B244A0E-08EC-4B3F-B82E-D9A72F5BEA22}"/>
                </a:ext>
              </a:extLst>
            </p:cNvPr>
            <p:cNvSpPr/>
            <p:nvPr/>
          </p:nvSpPr>
          <p:spPr>
            <a:xfrm>
              <a:off x="135467" y="177800"/>
              <a:ext cx="11993033" cy="6553200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5F487B-A914-4C8E-B564-00C9D621567D}"/>
                </a:ext>
              </a:extLst>
            </p:cNvPr>
            <p:cNvSpPr/>
            <p:nvPr/>
          </p:nvSpPr>
          <p:spPr>
            <a:xfrm>
              <a:off x="1725219" y="717194"/>
              <a:ext cx="235669" cy="23566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40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3D6638D-34B0-4D9A-B7DC-62ABF1C7D40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960888" y="835029"/>
              <a:ext cx="199214" cy="11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3E6F3C-30CD-49FB-94D8-AF011F54E935}"/>
                </a:ext>
              </a:extLst>
            </p:cNvPr>
            <p:cNvSpPr/>
            <p:nvPr/>
          </p:nvSpPr>
          <p:spPr>
            <a:xfrm>
              <a:off x="2160102" y="430674"/>
              <a:ext cx="1179831" cy="83121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400" dirty="0"/>
                <a:t>User executes add command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A0B3198-7B18-417D-A041-B13DF5BAE7A6}"/>
                </a:ext>
              </a:extLst>
            </p:cNvPr>
            <p:cNvCxnSpPr>
              <a:cxnSpLocks/>
              <a:stCxn id="8" idx="3"/>
              <a:endCxn id="22" idx="1"/>
            </p:cNvCxnSpPr>
            <p:nvPr/>
          </p:nvCxnSpPr>
          <p:spPr>
            <a:xfrm>
              <a:off x="3339933" y="846283"/>
              <a:ext cx="189763" cy="4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91A7435-1CBD-4D64-B373-CDF617409EFD}"/>
                </a:ext>
              </a:extLst>
            </p:cNvPr>
            <p:cNvSpPr txBox="1"/>
            <p:nvPr/>
          </p:nvSpPr>
          <p:spPr>
            <a:xfrm>
              <a:off x="3897700" y="2349050"/>
              <a:ext cx="853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[else]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0470AD-DA4C-4F16-91F5-E3E560CDBEFC}"/>
                </a:ext>
              </a:extLst>
            </p:cNvPr>
            <p:cNvSpPr txBox="1"/>
            <p:nvPr/>
          </p:nvSpPr>
          <p:spPr>
            <a:xfrm>
              <a:off x="6662934" y="1330792"/>
              <a:ext cx="1253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[Valid </a:t>
              </a:r>
              <a:r>
                <a:rPr lang="en-SG" sz="1400" dirty="0" err="1"/>
                <a:t>filepath</a:t>
              </a:r>
              <a:r>
                <a:rPr lang="en-SG" sz="1400" dirty="0"/>
                <a:t>]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62D81FC-C644-4602-90C8-B7974D14CA54}"/>
                </a:ext>
              </a:extLst>
            </p:cNvPr>
            <p:cNvSpPr/>
            <p:nvPr/>
          </p:nvSpPr>
          <p:spPr>
            <a:xfrm>
              <a:off x="5775747" y="3870083"/>
              <a:ext cx="2953232" cy="81465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400" dirty="0"/>
                <a:t>Place created with Photo attribute containing EMPTY_PHOTO_PATH </a:t>
              </a:r>
            </a:p>
          </p:txBody>
        </p:sp>
        <p:sp>
          <p:nvSpPr>
            <p:cNvPr id="56" name="Diamond 55">
              <a:extLst>
                <a:ext uri="{FF2B5EF4-FFF2-40B4-BE49-F238E27FC236}">
                  <a16:creationId xmlns:a16="http://schemas.microsoft.com/office/drawing/2014/main" id="{0ACD7DC4-F31E-42B2-9D34-41B1AE997EB1}"/>
                </a:ext>
              </a:extLst>
            </p:cNvPr>
            <p:cNvSpPr/>
            <p:nvPr/>
          </p:nvSpPr>
          <p:spPr>
            <a:xfrm>
              <a:off x="4257650" y="3544214"/>
              <a:ext cx="480766" cy="480766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40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BE2639B-14BA-4C9C-9964-899CEF3278C9}"/>
                </a:ext>
              </a:extLst>
            </p:cNvPr>
            <p:cNvCxnSpPr>
              <a:cxnSpLocks/>
              <a:stCxn id="103" idx="1"/>
              <a:endCxn id="68" idx="2"/>
            </p:cNvCxnSpPr>
            <p:nvPr/>
          </p:nvCxnSpPr>
          <p:spPr>
            <a:xfrm flipH="1" flipV="1">
              <a:off x="6805237" y="5808130"/>
              <a:ext cx="7220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48F4168-7D41-4ED6-97F1-58289DDE3C4D}"/>
                </a:ext>
              </a:extLst>
            </p:cNvPr>
            <p:cNvGrpSpPr/>
            <p:nvPr/>
          </p:nvGrpSpPr>
          <p:grpSpPr>
            <a:xfrm>
              <a:off x="6805237" y="5690295"/>
              <a:ext cx="235669" cy="235669"/>
              <a:chOff x="8040730" y="5082186"/>
              <a:chExt cx="235669" cy="235669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E423C8D7-553D-4A16-BA68-78DB113CAEC3}"/>
                  </a:ext>
                </a:extLst>
              </p:cNvPr>
              <p:cNvSpPr/>
              <p:nvPr/>
            </p:nvSpPr>
            <p:spPr>
              <a:xfrm>
                <a:off x="8040730" y="5082186"/>
                <a:ext cx="235669" cy="2356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14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F41AA13-1BFC-498E-BBC4-DC32053E38E1}"/>
                  </a:ext>
                </a:extLst>
              </p:cNvPr>
              <p:cNvSpPr/>
              <p:nvPr/>
            </p:nvSpPr>
            <p:spPr>
              <a:xfrm>
                <a:off x="8088348" y="5134633"/>
                <a:ext cx="136201" cy="13620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1400"/>
              </a:p>
            </p:txBody>
          </p:sp>
        </p:grpSp>
        <p:cxnSp>
          <p:nvCxnSpPr>
            <p:cNvPr id="66" name="Elbow Connector 65"/>
            <p:cNvCxnSpPr>
              <a:cxnSpLocks/>
              <a:stCxn id="56" idx="0"/>
              <a:endCxn id="30" idx="1"/>
            </p:cNvCxnSpPr>
            <p:nvPr/>
          </p:nvCxnSpPr>
          <p:spPr>
            <a:xfrm rot="5400000" flipH="1" flipV="1">
              <a:off x="3889931" y="2680402"/>
              <a:ext cx="1471915" cy="25571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Elbow Connector 71"/>
            <p:cNvCxnSpPr>
              <a:cxnSpLocks/>
              <a:stCxn id="56" idx="2"/>
              <a:endCxn id="51" idx="1"/>
            </p:cNvCxnSpPr>
            <p:nvPr/>
          </p:nvCxnSpPr>
          <p:spPr>
            <a:xfrm rot="16200000" flipH="1">
              <a:off x="5010674" y="3512339"/>
              <a:ext cx="252433" cy="12777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1734151-E65E-4A25-AA03-830D39FE22A4}"/>
                </a:ext>
              </a:extLst>
            </p:cNvPr>
            <p:cNvSpPr/>
            <p:nvPr/>
          </p:nvSpPr>
          <p:spPr>
            <a:xfrm>
              <a:off x="7622299" y="1674101"/>
              <a:ext cx="1373495" cy="81465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400" dirty="0" err="1"/>
                <a:t>ImageIO.read</a:t>
              </a:r>
              <a:r>
                <a:rPr lang="en-SG" sz="1400" dirty="0"/>
                <a:t>() throws</a:t>
              </a:r>
            </a:p>
            <a:p>
              <a:pPr algn="ctr"/>
              <a:r>
                <a:rPr lang="en-SG" sz="1400" dirty="0" err="1"/>
                <a:t>IOException</a:t>
              </a:r>
              <a:endParaRPr lang="en-SG" sz="1400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DCB1CC1-A6E4-43D7-B20D-FE292C03220E}"/>
                </a:ext>
              </a:extLst>
            </p:cNvPr>
            <p:cNvSpPr/>
            <p:nvPr/>
          </p:nvSpPr>
          <p:spPr>
            <a:xfrm>
              <a:off x="3529696" y="443000"/>
              <a:ext cx="1939555" cy="81465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400" dirty="0" err="1"/>
                <a:t>AddCommand</a:t>
              </a:r>
              <a:r>
                <a:rPr lang="en-SG" sz="1400" dirty="0"/>
                <a:t> Parser all parses arguments, including photo </a:t>
              </a:r>
              <a:r>
                <a:rPr lang="en-SG" sz="1400" dirty="0" err="1"/>
                <a:t>filepath</a:t>
              </a:r>
              <a:endParaRPr lang="en-SG" sz="14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AABE4BD-B627-44E6-BD36-2B73919A5766}"/>
                </a:ext>
              </a:extLst>
            </p:cNvPr>
            <p:cNvSpPr/>
            <p:nvPr/>
          </p:nvSpPr>
          <p:spPr>
            <a:xfrm>
              <a:off x="4753744" y="1664969"/>
              <a:ext cx="1939555" cy="81465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err="1"/>
                <a:t>isValidPhotoPath</a:t>
              </a:r>
              <a:r>
                <a:rPr lang="en-US" sz="1400" dirty="0"/>
                <a:t>() checks string </a:t>
              </a:r>
              <a:r>
                <a:rPr lang="en-US" sz="1400" dirty="0" err="1"/>
                <a:t>filepath</a:t>
              </a:r>
              <a:r>
                <a:rPr lang="en-US" sz="1400" dirty="0"/>
                <a:t> using </a:t>
              </a:r>
              <a:r>
                <a:rPr lang="en-US" sz="1400" dirty="0" err="1"/>
                <a:t>ImageIO.read</a:t>
              </a:r>
              <a:r>
                <a:rPr lang="en-US" sz="1400" dirty="0"/>
                <a:t>()</a:t>
              </a:r>
              <a:endParaRPr lang="en-SG" sz="1400" dirty="0"/>
            </a:p>
          </p:txBody>
        </p: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C4246586-2299-45B7-BD45-8D8047EED25E}"/>
                </a:ext>
              </a:extLst>
            </p:cNvPr>
            <p:cNvSpPr/>
            <p:nvPr/>
          </p:nvSpPr>
          <p:spPr>
            <a:xfrm>
              <a:off x="6968850" y="1831914"/>
              <a:ext cx="480766" cy="480766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40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1289068-DA33-478A-89F3-C26AD8E85ED5}"/>
                </a:ext>
              </a:extLst>
            </p:cNvPr>
            <p:cNvCxnSpPr>
              <a:cxnSpLocks/>
              <a:stCxn id="30" idx="3"/>
              <a:endCxn id="35" idx="1"/>
            </p:cNvCxnSpPr>
            <p:nvPr/>
          </p:nvCxnSpPr>
          <p:spPr>
            <a:xfrm flipV="1">
              <a:off x="6693299" y="2072297"/>
              <a:ext cx="27555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AB13A02-D8E4-409F-881F-B57BB5DAFEFB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7449616" y="2072297"/>
              <a:ext cx="172683" cy="9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13AC00-9DA4-44A5-8111-327ABA0794CB}"/>
                </a:ext>
              </a:extLst>
            </p:cNvPr>
            <p:cNvSpPr txBox="1"/>
            <p:nvPr/>
          </p:nvSpPr>
          <p:spPr>
            <a:xfrm>
              <a:off x="3951584" y="4346822"/>
              <a:ext cx="18967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[EMPTY_PHOTO_PATH]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CD8AC74-D7C8-4947-B29A-09D8BEB47F19}"/>
                </a:ext>
              </a:extLst>
            </p:cNvPr>
            <p:cNvSpPr txBox="1"/>
            <p:nvPr/>
          </p:nvSpPr>
          <p:spPr>
            <a:xfrm>
              <a:off x="7152886" y="2468121"/>
              <a:ext cx="8531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[else]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370DA616-6ECF-406D-9A29-244E3E67F9AC}"/>
                </a:ext>
              </a:extLst>
            </p:cNvPr>
            <p:cNvSpPr/>
            <p:nvPr/>
          </p:nvSpPr>
          <p:spPr>
            <a:xfrm>
              <a:off x="5960161" y="2887717"/>
              <a:ext cx="2508192" cy="81465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400" dirty="0"/>
                <a:t>Place created with Photo attribute containing </a:t>
              </a:r>
              <a:r>
                <a:rPr lang="en-SG" sz="1400" i="1" dirty="0" err="1"/>
                <a:t>filepath</a:t>
              </a:r>
              <a:endParaRPr lang="en-SG" sz="1400" i="1" dirty="0"/>
            </a:p>
          </p:txBody>
        </p:sp>
        <p:sp>
          <p:nvSpPr>
            <p:cNvPr id="65" name="Diamond 64">
              <a:extLst>
                <a:ext uri="{FF2B5EF4-FFF2-40B4-BE49-F238E27FC236}">
                  <a16:creationId xmlns:a16="http://schemas.microsoft.com/office/drawing/2014/main" id="{47F2F059-6987-4704-8FC6-11BA45BD9646}"/>
                </a:ext>
              </a:extLst>
            </p:cNvPr>
            <p:cNvSpPr/>
            <p:nvPr/>
          </p:nvSpPr>
          <p:spPr>
            <a:xfrm>
              <a:off x="10432675" y="3063448"/>
              <a:ext cx="480766" cy="480766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40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8647F71-2439-45BD-940A-1075F7C50637}"/>
                </a:ext>
              </a:extLst>
            </p:cNvPr>
            <p:cNvCxnSpPr>
              <a:cxnSpLocks/>
              <a:stCxn id="35" idx="2"/>
              <a:endCxn id="63" idx="0"/>
            </p:cNvCxnSpPr>
            <p:nvPr/>
          </p:nvCxnSpPr>
          <p:spPr>
            <a:xfrm>
              <a:off x="7209233" y="2312680"/>
              <a:ext cx="5024" cy="575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A523119-E51B-4197-A80E-798427E46F85}"/>
                </a:ext>
              </a:extLst>
            </p:cNvPr>
            <p:cNvCxnSpPr>
              <a:cxnSpLocks/>
              <a:stCxn id="59" idx="3"/>
              <a:endCxn id="118" idx="1"/>
            </p:cNvCxnSpPr>
            <p:nvPr/>
          </p:nvCxnSpPr>
          <p:spPr>
            <a:xfrm>
              <a:off x="10527578" y="2081431"/>
              <a:ext cx="158289" cy="1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F6D9D53-6883-4BD9-BB08-889186DA59E9}"/>
                </a:ext>
              </a:extLst>
            </p:cNvPr>
            <p:cNvCxnSpPr>
              <a:cxnSpLocks/>
              <a:stCxn id="63" idx="3"/>
              <a:endCxn id="65" idx="1"/>
            </p:cNvCxnSpPr>
            <p:nvPr/>
          </p:nvCxnSpPr>
          <p:spPr>
            <a:xfrm>
              <a:off x="8468353" y="3295047"/>
              <a:ext cx="1964322" cy="87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DA8DC25-E40D-4E32-9AD2-AA2AC4DEB52F}"/>
                </a:ext>
              </a:extLst>
            </p:cNvPr>
            <p:cNvSpPr/>
            <p:nvPr/>
          </p:nvSpPr>
          <p:spPr>
            <a:xfrm>
              <a:off x="453183" y="3377266"/>
              <a:ext cx="1635270" cy="81465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400" dirty="0"/>
                <a:t>parsePhoto() trims whitespaces, and “” if necessary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C579765-AA27-439B-BEC8-876280958B7E}"/>
                </a:ext>
              </a:extLst>
            </p:cNvPr>
            <p:cNvCxnSpPr>
              <a:cxnSpLocks/>
              <a:stCxn id="64" idx="3"/>
              <a:endCxn id="56" idx="1"/>
            </p:cNvCxnSpPr>
            <p:nvPr/>
          </p:nvCxnSpPr>
          <p:spPr>
            <a:xfrm>
              <a:off x="4111082" y="3784597"/>
              <a:ext cx="1465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7D52091-BCFA-4703-95DB-B9B148F91DC8}"/>
                </a:ext>
              </a:extLst>
            </p:cNvPr>
            <p:cNvSpPr/>
            <p:nvPr/>
          </p:nvSpPr>
          <p:spPr>
            <a:xfrm>
              <a:off x="9154083" y="1674101"/>
              <a:ext cx="1373495" cy="81465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400" dirty="0"/>
                <a:t>IO Exception</a:t>
              </a:r>
            </a:p>
            <a:p>
              <a:pPr algn="ctr"/>
              <a:r>
                <a:rPr lang="en-SG" sz="1400" dirty="0"/>
                <a:t>caught, return false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6518DD7B-840D-4339-9C14-B78E13E2EF58}"/>
                </a:ext>
              </a:extLst>
            </p:cNvPr>
            <p:cNvSpPr/>
            <p:nvPr/>
          </p:nvSpPr>
          <p:spPr>
            <a:xfrm>
              <a:off x="2214365" y="3377267"/>
              <a:ext cx="1896717" cy="81465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400" dirty="0" err="1"/>
                <a:t>isValidPhotoFilepath</a:t>
              </a:r>
              <a:r>
                <a:rPr lang="en-SG" sz="1400" dirty="0"/>
                <a:t>() checks string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55DB065-24E8-40A1-B6C1-51C80DE134F2}"/>
                </a:ext>
              </a:extLst>
            </p:cNvPr>
            <p:cNvCxnSpPr>
              <a:cxnSpLocks/>
              <a:stCxn id="49" idx="3"/>
              <a:endCxn id="64" idx="1"/>
            </p:cNvCxnSpPr>
            <p:nvPr/>
          </p:nvCxnSpPr>
          <p:spPr>
            <a:xfrm>
              <a:off x="2088453" y="3784596"/>
              <a:ext cx="1259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0257675-C9D2-4665-B03C-1B5A7550A28F}"/>
                </a:ext>
              </a:extLst>
            </p:cNvPr>
            <p:cNvCxnSpPr>
              <a:cxnSpLocks/>
              <a:stCxn id="28" idx="3"/>
              <a:endCxn id="59" idx="1"/>
            </p:cNvCxnSpPr>
            <p:nvPr/>
          </p:nvCxnSpPr>
          <p:spPr>
            <a:xfrm>
              <a:off x="8995794" y="2081431"/>
              <a:ext cx="1582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Elbow Connector 73">
              <a:extLst>
                <a:ext uri="{FF2B5EF4-FFF2-40B4-BE49-F238E27FC236}">
                  <a16:creationId xmlns:a16="http://schemas.microsoft.com/office/drawing/2014/main" id="{78DC9D59-DA5B-4706-9A49-946F7BD9291A}"/>
                </a:ext>
              </a:extLst>
            </p:cNvPr>
            <p:cNvCxnSpPr>
              <a:cxnSpLocks/>
              <a:stCxn id="65" idx="3"/>
              <a:endCxn id="103" idx="3"/>
            </p:cNvCxnSpPr>
            <p:nvPr/>
          </p:nvCxnSpPr>
          <p:spPr>
            <a:xfrm flipH="1">
              <a:off x="9380395" y="3303831"/>
              <a:ext cx="1533046" cy="2504300"/>
            </a:xfrm>
            <a:prstGeom prst="bentConnector3">
              <a:avLst>
                <a:gd name="adj1" fmla="val -1491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Elbow Connector 65">
              <a:extLst>
                <a:ext uri="{FF2B5EF4-FFF2-40B4-BE49-F238E27FC236}">
                  <a16:creationId xmlns:a16="http://schemas.microsoft.com/office/drawing/2014/main" id="{6A91AB65-896F-4730-9F1D-DFAC73D5F2F8}"/>
                </a:ext>
              </a:extLst>
            </p:cNvPr>
            <p:cNvCxnSpPr>
              <a:cxnSpLocks/>
              <a:stCxn id="22" idx="3"/>
              <a:endCxn id="49" idx="1"/>
            </p:cNvCxnSpPr>
            <p:nvPr/>
          </p:nvCxnSpPr>
          <p:spPr>
            <a:xfrm flipH="1">
              <a:off x="453183" y="850330"/>
              <a:ext cx="5016068" cy="2934266"/>
            </a:xfrm>
            <a:prstGeom prst="bentConnector5">
              <a:avLst>
                <a:gd name="adj1" fmla="val -4557"/>
                <a:gd name="adj2" fmla="val 25329"/>
                <a:gd name="adj3" fmla="val 10455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B0FFE82E-8AC6-4C64-94F1-5DDA2454A754}"/>
                </a:ext>
              </a:extLst>
            </p:cNvPr>
            <p:cNvSpPr/>
            <p:nvPr/>
          </p:nvSpPr>
          <p:spPr>
            <a:xfrm>
              <a:off x="7527323" y="5400801"/>
              <a:ext cx="1853072" cy="814659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400" dirty="0" err="1"/>
                <a:t>ExpandedPlacePanel</a:t>
              </a:r>
              <a:r>
                <a:rPr lang="en-SG" sz="1400" dirty="0"/>
                <a:t> loads image 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F0268C99-A96E-4B0E-8A4D-AEDF8362BEED}"/>
                </a:ext>
              </a:extLst>
            </p:cNvPr>
            <p:cNvSpPr/>
            <p:nvPr/>
          </p:nvSpPr>
          <p:spPr>
            <a:xfrm>
              <a:off x="10685867" y="1675398"/>
              <a:ext cx="1373495" cy="81465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400" dirty="0"/>
                <a:t>parsePhoto() throws </a:t>
              </a:r>
              <a:r>
                <a:rPr lang="en-SG" sz="1400" dirty="0" err="1"/>
                <a:t>ParseException</a:t>
              </a:r>
              <a:endParaRPr lang="en-SG" sz="1400" dirty="0"/>
            </a:p>
          </p:txBody>
        </p:sp>
        <p:cxnSp>
          <p:nvCxnSpPr>
            <p:cNvPr id="159" name="Elbow Connector 73">
              <a:extLst>
                <a:ext uri="{FF2B5EF4-FFF2-40B4-BE49-F238E27FC236}">
                  <a16:creationId xmlns:a16="http://schemas.microsoft.com/office/drawing/2014/main" id="{7DAFFEFE-C428-4790-BFF4-8B38136B016F}"/>
                </a:ext>
              </a:extLst>
            </p:cNvPr>
            <p:cNvCxnSpPr>
              <a:cxnSpLocks/>
              <a:stCxn id="51" idx="3"/>
              <a:endCxn id="65" idx="2"/>
            </p:cNvCxnSpPr>
            <p:nvPr/>
          </p:nvCxnSpPr>
          <p:spPr>
            <a:xfrm flipV="1">
              <a:off x="8728979" y="3544214"/>
              <a:ext cx="1944079" cy="7331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90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Goh Shau Cher, Shaun</cp:lastModifiedBy>
  <cp:revision>43</cp:revision>
  <dcterms:created xsi:type="dcterms:W3CDTF">2017-07-28T00:49:09Z</dcterms:created>
  <dcterms:modified xsi:type="dcterms:W3CDTF">2019-04-14T10:49:17Z</dcterms:modified>
</cp:coreProperties>
</file>