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86" y="-6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VersionedTravelBuddy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3439" y="2392680"/>
            <a:ext cx="9498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246501" y="2535572"/>
            <a:ext cx="436938" cy="9890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1" y="3376926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46501" y="3519818"/>
            <a:ext cx="434400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2" y="3699904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46501" y="352460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3B11A712-457B-47FC-B36A-97212938E1F2}"/>
              </a:ext>
            </a:extLst>
          </p:cNvPr>
          <p:cNvSpPr/>
          <p:nvPr/>
        </p:nvSpPr>
        <p:spPr>
          <a:xfrm>
            <a:off x="6683439" y="2721628"/>
            <a:ext cx="95868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 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Elbow Connector 83">
            <a:extLst>
              <a:ext uri="{FF2B5EF4-FFF2-40B4-BE49-F238E27FC236}">
                <a16:creationId xmlns:a16="http://schemas.microsoft.com/office/drawing/2014/main" id="{965EBEBD-81B0-412B-9BD0-92AA7FDA6E77}"/>
              </a:ext>
            </a:extLst>
          </p:cNvPr>
          <p:cNvCxnSpPr>
            <a:cxnSpLocks/>
            <a:stCxn id="78" idx="3"/>
            <a:endCxn id="31" idx="1"/>
          </p:cNvCxnSpPr>
          <p:nvPr/>
        </p:nvCxnSpPr>
        <p:spPr>
          <a:xfrm flipV="1">
            <a:off x="6246501" y="2864520"/>
            <a:ext cx="436938" cy="660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50308E47-FBB7-4D7F-8ED0-375307AB69AC}"/>
              </a:ext>
            </a:extLst>
          </p:cNvPr>
          <p:cNvSpPr/>
          <p:nvPr/>
        </p:nvSpPr>
        <p:spPr>
          <a:xfrm>
            <a:off x="6683439" y="3048000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Visited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4" name="Elbow Connector 80">
            <a:extLst>
              <a:ext uri="{FF2B5EF4-FFF2-40B4-BE49-F238E27FC236}">
                <a16:creationId xmlns:a16="http://schemas.microsoft.com/office/drawing/2014/main" id="{8CFE7513-731D-472C-8D52-2C8D39E8B6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4326" y="3252136"/>
            <a:ext cx="328926" cy="20643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2019-03-26T02:36:32Z</dcterms:modified>
</cp:coreProperties>
</file>