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F62F-4108-469D-8528-3379CE6D6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104F-40BC-4B28-B1BE-B161F5591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5BD5-8AC6-4034-8618-25E1F570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0713B-A3DE-496B-AD9B-8DC349C6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63D9-5B5F-4AB8-B7DE-2FF0D6CF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9B8B-C6BB-490E-BFC1-524479AA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2E08-8089-47D6-B274-9A0B8027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07CB-056E-476D-9A2E-3B6E709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3E6BA-02EE-43BF-B03A-0C9A16F6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9D20-975A-425C-9192-7E84AC39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01C97-F6A6-434E-BAAB-B4FC61536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F6060-0566-4F73-9928-0D0D947E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0168-B0F5-4901-B3AD-081ECDD0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CFFF-F810-4C37-847D-2D4954CA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E0FC-3CA8-46B4-A6D5-46F6ABC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41ED-3DCA-4DA5-9D91-901A84B9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8E3C-7078-4640-8F92-4EE9FD93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4FAD-AAEB-4291-BD9C-EC740611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752-5290-499B-A0C9-A700DEFB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975ED-BA08-49A4-B15B-142C77FE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E0D7-EBA0-42D5-A073-DA3F4AEF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ABF60-181A-4098-B45B-56E04931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CCC3-B07C-4008-9C88-BC0A341A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DDF1-13F6-4F78-AEEB-F15AA1D5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A4AC-B740-4E3E-9E91-15958B83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B41C-80CE-4C0A-84D6-FC58B695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97AA-1630-49B2-8C48-7AA9FB854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5E02A-8ADC-452D-A377-7C352998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2C0B4-FE13-40A5-8F36-D083ED53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E9FA-F610-4F27-81CA-0AD38958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46C8-B242-4D44-B7B3-49B8B4A3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E0FE-0AD8-437E-8B2D-F45EB5B0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873D-4699-49ED-BE50-FEA6B624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4BE94-A69F-4DFC-A68A-C82B1677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583E8-36C6-493E-88C7-D14F652EB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68CC2-2281-46B9-8EC5-0303425E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C85D2-2257-4D8E-B620-6E6E323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45B2A-2BD6-476C-81C8-07EE274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B9337-8D6C-414C-9C98-BE3D28A4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92A9-A32B-46AF-8DD8-B90B7B0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A51A4-4D01-488C-9591-B18BA2CC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027A4-A7B4-404B-8E0C-E8CAE4F3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32F61-795E-426B-9257-E221655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9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E697B-EA63-4871-9284-DEDBD3D5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BCFC6-1413-4513-8BC1-047ED1C3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E8B38-A42F-4AF6-BDD2-36684089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1134-ECA5-4998-B91F-0236912F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0DE2-425A-426A-82F3-825D6919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00BA-BCC5-4C8D-BA30-02F5FE5F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6574-8FCD-4D5B-AD3E-2E61625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762D-7EA6-4784-AFBA-909E5D1E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5A35A-E11A-4F9F-BB0A-045E27C8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5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ACB3-799B-4DD7-985D-70E37BCE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20FCC-AF45-496A-90BE-02DBBD550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0B59-8A17-4D9D-BB3B-04AEFDD5D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98772-4108-4825-A6B9-D84458C6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1F00-293F-4289-A9F0-B37A552D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AC8E6-4873-4716-AD49-98D1A287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58F14-E260-40F7-94F0-2397B695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1B2A-1296-471D-97F1-C30DEBA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7B0C-8CD1-4F74-B9FE-B7ADA6CB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F5E5-5B60-4183-A5DD-3FC2EDC5D06D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AD82-2441-4DA3-870A-1800519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68AB-81D5-4E7B-A72D-7698970D4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8F8D7-725B-4927-B7D3-BCB45968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70" y="716064"/>
            <a:ext cx="6298318" cy="46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5ABFD7-4687-41BC-A444-D8145EC16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54" y="716064"/>
            <a:ext cx="629831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2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Arielyte Tsen Chung Ming</dc:creator>
  <cp:lastModifiedBy>Arielyte Tsen Chung Ming</cp:lastModifiedBy>
  <cp:revision>3</cp:revision>
  <dcterms:created xsi:type="dcterms:W3CDTF">2019-04-10T10:07:44Z</dcterms:created>
  <dcterms:modified xsi:type="dcterms:W3CDTF">2019-04-15T05:20:53Z</dcterms:modified>
</cp:coreProperties>
</file>