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B8E9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5" d="100"/>
          <a:sy n="85" d="100"/>
        </p:scale>
        <p:origin x="1596" y="4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1C35EC5-162E-4AE0-AAA8-0C5F2A9904A1}"/>
              </a:ext>
            </a:extLst>
          </p:cNvPr>
          <p:cNvGrpSpPr/>
          <p:nvPr/>
        </p:nvGrpSpPr>
        <p:grpSpPr>
          <a:xfrm>
            <a:off x="1676400" y="2057400"/>
            <a:ext cx="6096000" cy="2895600"/>
            <a:chOff x="1676400" y="2057400"/>
            <a:chExt cx="6096000" cy="28956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83A53A8-71EA-4C47-87BE-512AD8D63DC2}"/>
                </a:ext>
              </a:extLst>
            </p:cNvPr>
            <p:cNvSpPr/>
            <p:nvPr/>
          </p:nvSpPr>
          <p:spPr>
            <a:xfrm>
              <a:off x="1676400" y="2057400"/>
              <a:ext cx="6096000" cy="2895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CB8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1754912" y="3324621"/>
              <a:ext cx="1447688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rgbClr val="7030A0"/>
                  </a:solidFill>
                </a:rPr>
                <a:t>VersionedTravelBuddy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49" name="Rectangle 8"/>
            <p:cNvSpPr/>
            <p:nvPr/>
          </p:nvSpPr>
          <p:spPr>
            <a:xfrm>
              <a:off x="3730715" y="3353144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UniquePlaceList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201752" y="343791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>
              <a:off x="3437800" y="3524601"/>
              <a:ext cx="292915" cy="192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5282183" y="334777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Place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4886966" y="3430775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cxnSpLocks/>
              <a:stCxn id="63" idx="3"/>
              <a:endCxn id="62" idx="1"/>
            </p:cNvCxnSpPr>
            <p:nvPr/>
          </p:nvCxnSpPr>
          <p:spPr>
            <a:xfrm>
              <a:off x="5123014" y="3517465"/>
              <a:ext cx="159169" cy="369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6" name="Rectangle 8"/>
            <p:cNvSpPr/>
            <p:nvPr/>
          </p:nvSpPr>
          <p:spPr>
            <a:xfrm>
              <a:off x="6683439" y="2392680"/>
              <a:ext cx="949860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6010453" y="343791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cxnSpLocks/>
              <a:stCxn id="78" idx="3"/>
              <a:endCxn id="76" idx="1"/>
            </p:cNvCxnSpPr>
            <p:nvPr/>
          </p:nvCxnSpPr>
          <p:spPr>
            <a:xfrm flipV="1">
              <a:off x="6246501" y="2535572"/>
              <a:ext cx="436938" cy="98902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6680901" y="3376926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Rating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cxnSpLocks/>
              <a:stCxn id="78" idx="3"/>
              <a:endCxn id="80" idx="1"/>
            </p:cNvCxnSpPr>
            <p:nvPr/>
          </p:nvCxnSpPr>
          <p:spPr>
            <a:xfrm flipV="1">
              <a:off x="6246501" y="3519818"/>
              <a:ext cx="434400" cy="478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6680902" y="3699904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Description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cxnSpLocks/>
              <a:stCxn id="78" idx="3"/>
              <a:endCxn id="83" idx="1"/>
            </p:cNvCxnSpPr>
            <p:nvPr/>
          </p:nvCxnSpPr>
          <p:spPr>
            <a:xfrm>
              <a:off x="6246501" y="3524601"/>
              <a:ext cx="434401" cy="318195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6680902" y="4022881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Address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cxnSpLocks/>
              <a:stCxn id="78" idx="3"/>
              <a:endCxn id="85" idx="1"/>
            </p:cNvCxnSpPr>
            <p:nvPr/>
          </p:nvCxnSpPr>
          <p:spPr>
            <a:xfrm>
              <a:off x="6246501" y="3524601"/>
              <a:ext cx="434401" cy="64117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293478" y="354857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03762" y="358762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ABDCDBD2-131A-4B66-A2F2-43BBEE82C773}"/>
                </a:ext>
              </a:extLst>
            </p:cNvPr>
            <p:cNvSpPr/>
            <p:nvPr/>
          </p:nvSpPr>
          <p:spPr>
            <a:xfrm>
              <a:off x="3724378" y="2696571"/>
              <a:ext cx="1156969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UniqueTagList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3" name="Elbow Connector 78">
              <a:extLst>
                <a:ext uri="{FF2B5EF4-FFF2-40B4-BE49-F238E27FC236}">
                  <a16:creationId xmlns:a16="http://schemas.microsoft.com/office/drawing/2014/main" id="{B97967F8-618A-448B-81FD-CDFD4AF0EC64}"/>
                </a:ext>
              </a:extLst>
            </p:cNvPr>
            <p:cNvCxnSpPr>
              <a:cxnSpLocks/>
              <a:stCxn id="54" idx="0"/>
              <a:endCxn id="52" idx="1"/>
            </p:cNvCxnSpPr>
            <p:nvPr/>
          </p:nvCxnSpPr>
          <p:spPr>
            <a:xfrm rot="5400000" flipH="1" flipV="1">
              <a:off x="3201687" y="3025884"/>
              <a:ext cx="709111" cy="336271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FA9D57-880F-49C4-AD0B-A64E30D6F403}"/>
                </a:ext>
              </a:extLst>
            </p:cNvPr>
            <p:cNvSpPr txBox="1"/>
            <p:nvPr/>
          </p:nvSpPr>
          <p:spPr>
            <a:xfrm>
              <a:off x="5682850" y="2920431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5" name="Flowchart: Decision 96">
              <a:extLst>
                <a:ext uri="{FF2B5EF4-FFF2-40B4-BE49-F238E27FC236}">
                  <a16:creationId xmlns:a16="http://schemas.microsoft.com/office/drawing/2014/main" id="{B9F96195-942D-4692-91B7-CF34229E7461}"/>
                </a:ext>
              </a:extLst>
            </p:cNvPr>
            <p:cNvSpPr/>
            <p:nvPr/>
          </p:nvSpPr>
          <p:spPr>
            <a:xfrm rot="16200000">
              <a:off x="5521988" y="3154431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59" name="Elbow Connector 63">
              <a:extLst>
                <a:ext uri="{FF2B5EF4-FFF2-40B4-BE49-F238E27FC236}">
                  <a16:creationId xmlns:a16="http://schemas.microsoft.com/office/drawing/2014/main" id="{E2D6A56C-A223-4236-A1F0-7EFEBA2FC940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 flipV="1">
              <a:off x="4852786" y="2722716"/>
              <a:ext cx="432916" cy="111294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36D68104-33BB-4C8F-B764-F3F0B25E592B}"/>
                </a:ext>
              </a:extLst>
            </p:cNvPr>
            <p:cNvSpPr/>
            <p:nvPr/>
          </p:nvSpPr>
          <p:spPr>
            <a:xfrm>
              <a:off x="5285702" y="254933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8A2ABF0-4DA8-43EE-BACE-A737C4E4CFEC}"/>
                </a:ext>
              </a:extLst>
            </p:cNvPr>
            <p:cNvSpPr txBox="1"/>
            <p:nvPr/>
          </p:nvSpPr>
          <p:spPr>
            <a:xfrm>
              <a:off x="5103762" y="276772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CF9406A-39C7-4163-8880-BB65541FC08E}"/>
                </a:ext>
              </a:extLst>
            </p:cNvPr>
            <p:cNvSpPr txBox="1"/>
            <p:nvPr/>
          </p:nvSpPr>
          <p:spPr>
            <a:xfrm>
              <a:off x="3335606" y="2662682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71" name="Flowchart: Decision 96">
              <a:extLst>
                <a:ext uri="{FF2B5EF4-FFF2-40B4-BE49-F238E27FC236}">
                  <a16:creationId xmlns:a16="http://schemas.microsoft.com/office/drawing/2014/main" id="{233007D4-EEA2-4CA6-ACFE-1517B654224E}"/>
                </a:ext>
              </a:extLst>
            </p:cNvPr>
            <p:cNvSpPr/>
            <p:nvPr/>
          </p:nvSpPr>
          <p:spPr>
            <a:xfrm>
              <a:off x="4879835" y="275179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2" name="Elbow Connector 78">
              <a:extLst>
                <a:ext uri="{FF2B5EF4-FFF2-40B4-BE49-F238E27FC236}">
                  <a16:creationId xmlns:a16="http://schemas.microsoft.com/office/drawing/2014/main" id="{D5DFB8C5-B0B0-46C1-967B-4449112ABD6F}"/>
                </a:ext>
              </a:extLst>
            </p:cNvPr>
            <p:cNvCxnSpPr>
              <a:cxnSpLocks/>
              <a:stCxn id="55" idx="3"/>
              <a:endCxn id="67" idx="2"/>
            </p:cNvCxnSpPr>
            <p:nvPr/>
          </p:nvCxnSpPr>
          <p:spPr>
            <a:xfrm rot="16200000" flipV="1">
              <a:off x="5526404" y="3009488"/>
              <a:ext cx="227001" cy="21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3B11A712-457B-47FC-B36A-97212938E1F2}"/>
                </a:ext>
              </a:extLst>
            </p:cNvPr>
            <p:cNvSpPr/>
            <p:nvPr/>
          </p:nvSpPr>
          <p:spPr>
            <a:xfrm>
              <a:off x="6683439" y="2721628"/>
              <a:ext cx="958680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Country Code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36" name="Elbow Connector 83">
              <a:extLst>
                <a:ext uri="{FF2B5EF4-FFF2-40B4-BE49-F238E27FC236}">
                  <a16:creationId xmlns:a16="http://schemas.microsoft.com/office/drawing/2014/main" id="{965EBEBD-81B0-412B-9BD0-92AA7FDA6E77}"/>
                </a:ext>
              </a:extLst>
            </p:cNvPr>
            <p:cNvCxnSpPr>
              <a:cxnSpLocks/>
              <a:stCxn id="78" idx="3"/>
              <a:endCxn id="31" idx="1"/>
            </p:cNvCxnSpPr>
            <p:nvPr/>
          </p:nvCxnSpPr>
          <p:spPr>
            <a:xfrm flipV="1">
              <a:off x="6246501" y="2864520"/>
              <a:ext cx="436938" cy="66008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50308E47-FBB7-4D7F-8ED0-375307AB69AC}"/>
                </a:ext>
              </a:extLst>
            </p:cNvPr>
            <p:cNvSpPr/>
            <p:nvPr/>
          </p:nvSpPr>
          <p:spPr>
            <a:xfrm>
              <a:off x="6683439" y="3048000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Date Visited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34" name="Elbow Connector 80">
              <a:extLst>
                <a:ext uri="{FF2B5EF4-FFF2-40B4-BE49-F238E27FC236}">
                  <a16:creationId xmlns:a16="http://schemas.microsoft.com/office/drawing/2014/main" id="{8CFE7513-731D-472C-8D52-2C8D39E8B6C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04326" y="3252136"/>
              <a:ext cx="328926" cy="206439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180CC548-4231-47BB-B7CD-2EA0CDC9D772}"/>
                </a:ext>
              </a:extLst>
            </p:cNvPr>
            <p:cNvSpPr/>
            <p:nvPr/>
          </p:nvSpPr>
          <p:spPr>
            <a:xfrm>
              <a:off x="6680901" y="4345858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Photo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38" name="Elbow Connector 85">
              <a:extLst>
                <a:ext uri="{FF2B5EF4-FFF2-40B4-BE49-F238E27FC236}">
                  <a16:creationId xmlns:a16="http://schemas.microsoft.com/office/drawing/2014/main" id="{A9B846AA-77D4-4DFD-8F4C-D3E7B72B7DD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10814" y="4218663"/>
              <a:ext cx="322977" cy="217198"/>
            </a:xfrm>
            <a:prstGeom prst="bentConnector3">
              <a:avLst>
                <a:gd name="adj1" fmla="val 99962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2019-04-14T02:52:37Z</dcterms:modified>
</cp:coreProperties>
</file>