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9"/>
    <p:restoredTop sz="94633"/>
  </p:normalViewPr>
  <p:slideViewPr>
    <p:cSldViewPr showGuides="1">
      <p:cViewPr>
        <p:scale>
          <a:sx n="128" d="100"/>
          <a:sy n="128" d="100"/>
        </p:scale>
        <p:origin x="360" y="-144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Elbow Connector 122"/>
          <p:cNvCxnSpPr/>
          <p:nvPr/>
        </p:nvCxnSpPr>
        <p:spPr>
          <a:xfrm>
            <a:off x="910091" y="47926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3C2A5B-925E-460D-89F0-2AE19FB696F4}"/>
              </a:ext>
            </a:extLst>
          </p:cNvPr>
          <p:cNvGrpSpPr/>
          <p:nvPr/>
        </p:nvGrpSpPr>
        <p:grpSpPr>
          <a:xfrm>
            <a:off x="990600" y="762000"/>
            <a:ext cx="7696200" cy="5398760"/>
            <a:chOff x="990601" y="1078240"/>
            <a:chExt cx="7696200" cy="5398760"/>
          </a:xfrm>
        </p:grpSpPr>
        <p:sp>
          <p:nvSpPr>
            <p:cNvPr id="118" name="Rectangle 65"/>
            <p:cNvSpPr/>
            <p:nvPr/>
          </p:nvSpPr>
          <p:spPr>
            <a:xfrm>
              <a:off x="990601" y="1078240"/>
              <a:ext cx="7696200" cy="5398760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2" name="Rectangle 8"/>
            <p:cNvSpPr/>
            <p:nvPr/>
          </p:nvSpPr>
          <p:spPr>
            <a:xfrm>
              <a:off x="2825280" y="5215840"/>
              <a:ext cx="878211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UserPrefs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9" name="Rectangle 62"/>
            <p:cNvSpPr/>
            <p:nvPr/>
          </p:nvSpPr>
          <p:spPr>
            <a:xfrm rot="16200000">
              <a:off x="1661548" y="4850350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ModelManager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107" name="Elbow Connector 106"/>
            <p:cNvCxnSpPr>
              <a:cxnSpLocks/>
              <a:stCxn id="9" idx="1"/>
              <a:endCxn id="62" idx="2"/>
            </p:cNvCxnSpPr>
            <p:nvPr/>
          </p:nvCxnSpPr>
          <p:spPr>
            <a:xfrm rot="5400000" flipH="1" flipV="1">
              <a:off x="4131507" y="3034285"/>
              <a:ext cx="613122" cy="4459404"/>
            </a:xfrm>
            <a:prstGeom prst="bentConnector3">
              <a:avLst>
                <a:gd name="adj1" fmla="val -26668"/>
              </a:avLst>
            </a:prstGeom>
            <a:ln w="19050">
              <a:solidFill>
                <a:srgbClr val="7030A0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19" name="Rectangle 62"/>
            <p:cNvSpPr/>
            <p:nvPr/>
          </p:nvSpPr>
          <p:spPr>
            <a:xfrm rot="16200000">
              <a:off x="956202" y="4613802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</a:p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Model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120" name="Isosceles Triangle 102"/>
            <p:cNvSpPr/>
            <p:nvPr/>
          </p:nvSpPr>
          <p:spPr>
            <a:xfrm rot="16200000">
              <a:off x="1626910" y="4704891"/>
              <a:ext cx="270504" cy="175523"/>
            </a:xfrm>
            <a:prstGeom prst="triangl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/>
            </a:p>
          </p:txBody>
        </p:sp>
        <p:cxnSp>
          <p:nvCxnSpPr>
            <p:cNvPr id="58" name="Straight Arrow Connector 57"/>
            <p:cNvCxnSpPr>
              <a:cxnSpLocks/>
              <a:stCxn id="42" idx="3"/>
              <a:endCxn id="2" idx="1"/>
            </p:cNvCxnSpPr>
            <p:nvPr/>
          </p:nvCxnSpPr>
          <p:spPr>
            <a:xfrm>
              <a:off x="2609828" y="5389220"/>
              <a:ext cx="215452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1" name="Straight Connector 20"/>
            <p:cNvCxnSpPr>
              <a:stCxn id="120" idx="3"/>
            </p:cNvCxnSpPr>
            <p:nvPr/>
          </p:nvCxnSpPr>
          <p:spPr>
            <a:xfrm flipV="1">
              <a:off x="1849924" y="4792652"/>
              <a:ext cx="216105" cy="1"/>
            </a:xfrm>
            <a:prstGeom prst="line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2" name="Flowchart: Decision 96"/>
            <p:cNvSpPr/>
            <p:nvPr/>
          </p:nvSpPr>
          <p:spPr>
            <a:xfrm>
              <a:off x="2373780" y="5302530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6" name="Rectangle 8"/>
            <p:cNvSpPr/>
            <p:nvPr/>
          </p:nvSpPr>
          <p:spPr>
            <a:xfrm>
              <a:off x="2825280" y="4598762"/>
              <a:ext cx="1490560" cy="334856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Versioned TravelBuddy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47" name="Straight Arrow Connector 46"/>
            <p:cNvCxnSpPr>
              <a:stCxn id="48" idx="3"/>
              <a:endCxn id="46" idx="1"/>
            </p:cNvCxnSpPr>
            <p:nvPr/>
          </p:nvCxnSpPr>
          <p:spPr>
            <a:xfrm>
              <a:off x="2624360" y="4755633"/>
              <a:ext cx="200920" cy="10557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8" name="Flowchart: Decision 96"/>
            <p:cNvSpPr/>
            <p:nvPr/>
          </p:nvSpPr>
          <p:spPr>
            <a:xfrm>
              <a:off x="2388312" y="4668943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9" name="Rectangle 8"/>
            <p:cNvSpPr/>
            <p:nvPr/>
          </p:nvSpPr>
          <p:spPr>
            <a:xfrm>
              <a:off x="4692650" y="4598762"/>
              <a:ext cx="115696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UniquePlaceList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51" name="Flowchart: Decision 96"/>
            <p:cNvSpPr/>
            <p:nvPr/>
          </p:nvSpPr>
          <p:spPr>
            <a:xfrm>
              <a:off x="4324972" y="4673132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2" name="Rectangle 8"/>
            <p:cNvSpPr/>
            <p:nvPr/>
          </p:nvSpPr>
          <p:spPr>
            <a:xfrm>
              <a:off x="6313677" y="4610666"/>
              <a:ext cx="708186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Place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63" name="Flowchart: Decision 96"/>
            <p:cNvSpPr/>
            <p:nvPr/>
          </p:nvSpPr>
          <p:spPr>
            <a:xfrm>
              <a:off x="5858751" y="4694276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64" name="Elbow Connector 63"/>
            <p:cNvCxnSpPr>
              <a:stCxn id="63" idx="3"/>
              <a:endCxn id="62" idx="1"/>
            </p:cNvCxnSpPr>
            <p:nvPr/>
          </p:nvCxnSpPr>
          <p:spPr>
            <a:xfrm>
              <a:off x="6094799" y="4780966"/>
              <a:ext cx="218878" cy="3080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6" name="Rectangle 8"/>
            <p:cNvSpPr/>
            <p:nvPr/>
          </p:nvSpPr>
          <p:spPr>
            <a:xfrm>
              <a:off x="7610819" y="3972454"/>
              <a:ext cx="929054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Name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78" name="Flowchart: Decision 96"/>
            <p:cNvSpPr/>
            <p:nvPr/>
          </p:nvSpPr>
          <p:spPr>
            <a:xfrm>
              <a:off x="7041947" y="4700801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79" name="Elbow Connector 78"/>
            <p:cNvCxnSpPr>
              <a:cxnSpLocks/>
              <a:stCxn id="78" idx="3"/>
              <a:endCxn id="76" idx="1"/>
            </p:cNvCxnSpPr>
            <p:nvPr/>
          </p:nvCxnSpPr>
          <p:spPr>
            <a:xfrm flipV="1">
              <a:off x="7277995" y="4115346"/>
              <a:ext cx="332824" cy="672145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0" name="Rectangle 8"/>
            <p:cNvSpPr/>
            <p:nvPr/>
          </p:nvSpPr>
          <p:spPr>
            <a:xfrm>
              <a:off x="7610818" y="4970016"/>
              <a:ext cx="929057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Rating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1" name="Elbow Connector 80"/>
            <p:cNvCxnSpPr>
              <a:cxnSpLocks/>
              <a:stCxn id="78" idx="3"/>
              <a:endCxn id="80" idx="1"/>
            </p:cNvCxnSpPr>
            <p:nvPr/>
          </p:nvCxnSpPr>
          <p:spPr>
            <a:xfrm>
              <a:off x="7277995" y="4787491"/>
              <a:ext cx="332823" cy="325417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3" name="Rectangle 8"/>
            <p:cNvSpPr/>
            <p:nvPr/>
          </p:nvSpPr>
          <p:spPr>
            <a:xfrm>
              <a:off x="7610819" y="5292994"/>
              <a:ext cx="92905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Description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4" name="Elbow Connector 83"/>
            <p:cNvCxnSpPr>
              <a:cxnSpLocks/>
              <a:stCxn id="78" idx="3"/>
              <a:endCxn id="83" idx="1"/>
            </p:cNvCxnSpPr>
            <p:nvPr/>
          </p:nvCxnSpPr>
          <p:spPr>
            <a:xfrm>
              <a:off x="7277995" y="4787491"/>
              <a:ext cx="332824" cy="648395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5" name="Rectangle 8"/>
            <p:cNvSpPr/>
            <p:nvPr/>
          </p:nvSpPr>
          <p:spPr>
            <a:xfrm>
              <a:off x="7610818" y="5615971"/>
              <a:ext cx="929055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Address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6" name="Elbow Connector 85"/>
            <p:cNvCxnSpPr>
              <a:cxnSpLocks/>
              <a:stCxn id="78" idx="3"/>
              <a:endCxn id="85" idx="1"/>
            </p:cNvCxnSpPr>
            <p:nvPr/>
          </p:nvCxnSpPr>
          <p:spPr>
            <a:xfrm>
              <a:off x="7277995" y="4787491"/>
              <a:ext cx="332823" cy="971372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7" name="Elbow Connector 63"/>
            <p:cNvCxnSpPr>
              <a:cxnSpLocks/>
              <a:stCxn id="99" idx="3"/>
            </p:cNvCxnSpPr>
            <p:nvPr/>
          </p:nvCxnSpPr>
          <p:spPr>
            <a:xfrm rot="16200000" flipH="1">
              <a:off x="3566454" y="4433253"/>
              <a:ext cx="274076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9" name="Isosceles Triangle 102"/>
            <p:cNvSpPr/>
            <p:nvPr/>
          </p:nvSpPr>
          <p:spPr>
            <a:xfrm rot="10800000" flipV="1">
              <a:off x="3562299" y="4139154"/>
              <a:ext cx="282387" cy="157062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sp>
          <p:nvSpPr>
            <p:cNvPr id="100" name="Rectangle 8"/>
            <p:cNvSpPr/>
            <p:nvPr/>
          </p:nvSpPr>
          <p:spPr>
            <a:xfrm>
              <a:off x="1260922" y="3750950"/>
              <a:ext cx="1443661" cy="364396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>
                  <a:solidFill>
                    <a:srgbClr val="7030A0"/>
                  </a:solidFill>
                </a:rPr>
              </a:br>
              <a:r>
                <a:rPr lang="en-US" sz="1050" dirty="0">
                  <a:solidFill>
                    <a:srgbClr val="7030A0"/>
                  </a:solidFill>
                </a:rPr>
                <a:t>ReadOnlyTravelBuddy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 rot="16200000">
              <a:off x="6362886" y="5338905"/>
              <a:ext cx="8810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7030A0"/>
                  </a:solidFill>
                </a:rPr>
                <a:t>filtered list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22" name="Rectangle 8"/>
            <p:cNvSpPr/>
            <p:nvPr/>
          </p:nvSpPr>
          <p:spPr>
            <a:xfrm>
              <a:off x="2057401" y="5992091"/>
              <a:ext cx="1066800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>
                  <a:solidFill>
                    <a:srgbClr val="7030A0"/>
                  </a:solidFill>
                </a:rPr>
              </a:br>
              <a:r>
                <a:rPr lang="en-US" sz="1050" dirty="0">
                  <a:solidFill>
                    <a:srgbClr val="7030A0"/>
                  </a:solidFill>
                </a:rPr>
                <a:t>ObservableList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124" name="Elbow Connector 122"/>
            <p:cNvCxnSpPr>
              <a:stCxn id="119" idx="1"/>
              <a:endCxn id="122" idx="1"/>
            </p:cNvCxnSpPr>
            <p:nvPr/>
          </p:nvCxnSpPr>
          <p:spPr>
            <a:xfrm rot="16200000" flipH="1">
              <a:off x="1364475" y="5472544"/>
              <a:ext cx="831471" cy="554381"/>
            </a:xfrm>
            <a:prstGeom prst="bentConnector2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429979" y="4864079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135256" y="4850517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*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573394" y="4572000"/>
              <a:ext cx="170110" cy="1375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566807" y="5407793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449896" y="4957426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52" name="Rectangle 8">
              <a:extLst>
                <a:ext uri="{FF2B5EF4-FFF2-40B4-BE49-F238E27FC236}">
                  <a16:creationId xmlns:a16="http://schemas.microsoft.com/office/drawing/2014/main" id="{ABDCDBD2-131A-4B66-A2F2-43BBEE82C773}"/>
                </a:ext>
              </a:extLst>
            </p:cNvPr>
            <p:cNvSpPr/>
            <p:nvPr/>
          </p:nvSpPr>
          <p:spPr>
            <a:xfrm>
              <a:off x="7610818" y="3631317"/>
              <a:ext cx="929053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Tag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53" name="Elbow Connector 78">
              <a:extLst>
                <a:ext uri="{FF2B5EF4-FFF2-40B4-BE49-F238E27FC236}">
                  <a16:creationId xmlns:a16="http://schemas.microsoft.com/office/drawing/2014/main" id="{B97967F8-618A-448B-81FD-CDFD4AF0EC64}"/>
                </a:ext>
              </a:extLst>
            </p:cNvPr>
            <p:cNvCxnSpPr>
              <a:cxnSpLocks/>
              <a:stCxn id="78" idx="3"/>
              <a:endCxn id="52" idx="1"/>
            </p:cNvCxnSpPr>
            <p:nvPr/>
          </p:nvCxnSpPr>
          <p:spPr>
            <a:xfrm flipV="1">
              <a:off x="7277995" y="3774209"/>
              <a:ext cx="332823" cy="101328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3FA9D57-880F-49C4-AD0B-A64E30D6F403}"/>
                </a:ext>
              </a:extLst>
            </p:cNvPr>
            <p:cNvSpPr txBox="1"/>
            <p:nvPr/>
          </p:nvSpPr>
          <p:spPr>
            <a:xfrm>
              <a:off x="7398166" y="3630844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*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55" name="Rectangle 8"/>
            <p:cNvSpPr/>
            <p:nvPr/>
          </p:nvSpPr>
          <p:spPr>
            <a:xfrm>
              <a:off x="3170181" y="3750950"/>
              <a:ext cx="1060683" cy="364396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TravelBuddy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60" name="Straight Arrow Connector 59"/>
            <p:cNvCxnSpPr>
              <a:stCxn id="51" idx="1"/>
              <a:endCxn id="49" idx="1"/>
            </p:cNvCxnSpPr>
            <p:nvPr/>
          </p:nvCxnSpPr>
          <p:spPr>
            <a:xfrm>
              <a:off x="4324972" y="4759822"/>
              <a:ext cx="367678" cy="1232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8" name="Isosceles Triangle 102"/>
            <p:cNvSpPr/>
            <p:nvPr/>
          </p:nvSpPr>
          <p:spPr>
            <a:xfrm rot="16200000">
              <a:off x="2669073" y="3821758"/>
              <a:ext cx="271014" cy="187417"/>
            </a:xfrm>
            <a:prstGeom prst="triangle">
              <a:avLst>
                <a:gd name="adj" fmla="val 4451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/>
            </a:p>
          </p:txBody>
        </p:sp>
        <p:cxnSp>
          <p:nvCxnSpPr>
            <p:cNvPr id="69" name="Elbow Connector 63"/>
            <p:cNvCxnSpPr>
              <a:stCxn id="68" idx="3"/>
              <a:endCxn id="55" idx="1"/>
            </p:cNvCxnSpPr>
            <p:nvPr/>
          </p:nvCxnSpPr>
          <p:spPr>
            <a:xfrm>
              <a:off x="2898289" y="3930327"/>
              <a:ext cx="271892" cy="282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7" name="Rectangle 8">
              <a:extLst>
                <a:ext uri="{FF2B5EF4-FFF2-40B4-BE49-F238E27FC236}">
                  <a16:creationId xmlns:a16="http://schemas.microsoft.com/office/drawing/2014/main" id="{6A42DA50-9012-4391-9EF3-285E4FA3FCD8}"/>
                </a:ext>
              </a:extLst>
            </p:cNvPr>
            <p:cNvSpPr/>
            <p:nvPr/>
          </p:nvSpPr>
          <p:spPr>
            <a:xfrm>
              <a:off x="4238892" y="5213464"/>
              <a:ext cx="1293486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&lt;&lt;interface&gt;&gt;</a:t>
              </a:r>
            </a:p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ReadOnlyUserPrefs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59" name="Isosceles Triangle 102">
              <a:extLst>
                <a:ext uri="{FF2B5EF4-FFF2-40B4-BE49-F238E27FC236}">
                  <a16:creationId xmlns:a16="http://schemas.microsoft.com/office/drawing/2014/main" id="{B263B2D7-6E76-465E-B40E-7E2A46254A84}"/>
                </a:ext>
              </a:extLst>
            </p:cNvPr>
            <p:cNvSpPr/>
            <p:nvPr/>
          </p:nvSpPr>
          <p:spPr>
            <a:xfrm rot="5400000" flipH="1">
              <a:off x="3992636" y="5267014"/>
              <a:ext cx="271014" cy="221497"/>
            </a:xfrm>
            <a:prstGeom prst="triangle">
              <a:avLst>
                <a:gd name="adj" fmla="val 4451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/>
            </a:p>
          </p:txBody>
        </p:sp>
        <p:cxnSp>
          <p:nvCxnSpPr>
            <p:cNvPr id="67" name="Elbow Connector 63">
              <a:extLst>
                <a:ext uri="{FF2B5EF4-FFF2-40B4-BE49-F238E27FC236}">
                  <a16:creationId xmlns:a16="http://schemas.microsoft.com/office/drawing/2014/main" id="{BA3A25CD-7C1D-4B3B-B294-1B05ABCFECFD}"/>
                </a:ext>
              </a:extLst>
            </p:cNvPr>
            <p:cNvCxnSpPr>
              <a:cxnSpLocks/>
              <a:stCxn id="59" idx="3"/>
              <a:endCxn id="2" idx="3"/>
            </p:cNvCxnSpPr>
            <p:nvPr/>
          </p:nvCxnSpPr>
          <p:spPr>
            <a:xfrm rot="10800000">
              <a:off x="3703491" y="5389221"/>
              <a:ext cx="313904" cy="3403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6" name="Rectangle 8">
              <a:extLst>
                <a:ext uri="{FF2B5EF4-FFF2-40B4-BE49-F238E27FC236}">
                  <a16:creationId xmlns:a16="http://schemas.microsoft.com/office/drawing/2014/main" id="{8A393D7D-D326-4A04-8560-1EA9AE3B884B}"/>
                </a:ext>
              </a:extLst>
            </p:cNvPr>
            <p:cNvSpPr/>
            <p:nvPr/>
          </p:nvSpPr>
          <p:spPr>
            <a:xfrm>
              <a:off x="7610818" y="4306135"/>
              <a:ext cx="929058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Country Code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72" name="Elbow Connector 78">
              <a:extLst>
                <a:ext uri="{FF2B5EF4-FFF2-40B4-BE49-F238E27FC236}">
                  <a16:creationId xmlns:a16="http://schemas.microsoft.com/office/drawing/2014/main" id="{8250CBAC-FE66-4B21-95C2-73479FC4AF6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365931" y="4539934"/>
              <a:ext cx="326033" cy="169083"/>
            </a:xfrm>
            <a:prstGeom prst="bentConnector3">
              <a:avLst>
                <a:gd name="adj1" fmla="val 9986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EC5EE2B4-510F-47DF-9B37-B135E9B857EB}"/>
                </a:ext>
              </a:extLst>
            </p:cNvPr>
            <p:cNvSpPr/>
            <p:nvPr/>
          </p:nvSpPr>
          <p:spPr>
            <a:xfrm>
              <a:off x="7613489" y="4638007"/>
              <a:ext cx="920911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Date Visited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73" name="Elbow Connector 80">
              <a:extLst>
                <a:ext uri="{FF2B5EF4-FFF2-40B4-BE49-F238E27FC236}">
                  <a16:creationId xmlns:a16="http://schemas.microsoft.com/office/drawing/2014/main" id="{B242E529-C378-4952-9A7E-38F7C18BEF2F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 flipV="1">
              <a:off x="7278381" y="4780899"/>
              <a:ext cx="335108" cy="2782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E9D8443A-3380-42F4-B5B2-34690F6A6BC5}"/>
                </a:ext>
              </a:extLst>
            </p:cNvPr>
            <p:cNvSpPr/>
            <p:nvPr/>
          </p:nvSpPr>
          <p:spPr>
            <a:xfrm>
              <a:off x="3160178" y="1913530"/>
              <a:ext cx="762101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ChartBook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51527E48-EE1D-4CC4-8A5D-1884E1C72C80}"/>
                </a:ext>
              </a:extLst>
            </p:cNvPr>
            <p:cNvSpPr/>
            <p:nvPr/>
          </p:nvSpPr>
          <p:spPr>
            <a:xfrm>
              <a:off x="4427484" y="1942053"/>
              <a:ext cx="1107822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RatingChartList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82" name="Flowchart: Decision 96">
              <a:extLst>
                <a:ext uri="{FF2B5EF4-FFF2-40B4-BE49-F238E27FC236}">
                  <a16:creationId xmlns:a16="http://schemas.microsoft.com/office/drawing/2014/main" id="{0920CE23-C930-4DA7-B930-EB9D4B9E9C59}"/>
                </a:ext>
              </a:extLst>
            </p:cNvPr>
            <p:cNvSpPr/>
            <p:nvPr/>
          </p:nvSpPr>
          <p:spPr>
            <a:xfrm>
              <a:off x="3938833" y="2032769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87" name="Elbow Connector 29">
              <a:extLst>
                <a:ext uri="{FF2B5EF4-FFF2-40B4-BE49-F238E27FC236}">
                  <a16:creationId xmlns:a16="http://schemas.microsoft.com/office/drawing/2014/main" id="{317D3EAB-E47E-4E7E-A8B2-0298699BBD78}"/>
                </a:ext>
              </a:extLst>
            </p:cNvPr>
            <p:cNvCxnSpPr>
              <a:cxnSpLocks/>
              <a:stCxn id="82" idx="3"/>
              <a:endCxn id="77" idx="1"/>
            </p:cNvCxnSpPr>
            <p:nvPr/>
          </p:nvCxnSpPr>
          <p:spPr>
            <a:xfrm flipV="1">
              <a:off x="4174881" y="2115433"/>
              <a:ext cx="252603" cy="4026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8" name="Rectangle 8">
              <a:extLst>
                <a:ext uri="{FF2B5EF4-FFF2-40B4-BE49-F238E27FC236}">
                  <a16:creationId xmlns:a16="http://schemas.microsoft.com/office/drawing/2014/main" id="{7267AF86-9516-4958-BF64-22165C578E27}"/>
                </a:ext>
              </a:extLst>
            </p:cNvPr>
            <p:cNvSpPr/>
            <p:nvPr/>
          </p:nvSpPr>
          <p:spPr>
            <a:xfrm>
              <a:off x="5929805" y="1936685"/>
              <a:ext cx="957980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RatingChart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89" name="Flowchart: Decision 96">
              <a:extLst>
                <a:ext uri="{FF2B5EF4-FFF2-40B4-BE49-F238E27FC236}">
                  <a16:creationId xmlns:a16="http://schemas.microsoft.com/office/drawing/2014/main" id="{9AAA3E7B-A5FB-4E65-ACB3-D48B4D2B7CA9}"/>
                </a:ext>
              </a:extLst>
            </p:cNvPr>
            <p:cNvSpPr/>
            <p:nvPr/>
          </p:nvSpPr>
          <p:spPr>
            <a:xfrm>
              <a:off x="5534588" y="2019684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90" name="Elbow Connector 63">
              <a:extLst>
                <a:ext uri="{FF2B5EF4-FFF2-40B4-BE49-F238E27FC236}">
                  <a16:creationId xmlns:a16="http://schemas.microsoft.com/office/drawing/2014/main" id="{5FDE1D62-EBE9-4EA5-8254-24C2DBC2D059}"/>
                </a:ext>
              </a:extLst>
            </p:cNvPr>
            <p:cNvCxnSpPr>
              <a:cxnSpLocks/>
              <a:stCxn id="89" idx="3"/>
              <a:endCxn id="88" idx="1"/>
            </p:cNvCxnSpPr>
            <p:nvPr/>
          </p:nvCxnSpPr>
          <p:spPr>
            <a:xfrm>
              <a:off x="5770636" y="2106374"/>
              <a:ext cx="159169" cy="3691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1" name="Flowchart: Decision 96">
              <a:extLst>
                <a:ext uri="{FF2B5EF4-FFF2-40B4-BE49-F238E27FC236}">
                  <a16:creationId xmlns:a16="http://schemas.microsoft.com/office/drawing/2014/main" id="{0FDFE2D3-D26D-4413-BAD7-0D49025B13D1}"/>
                </a:ext>
              </a:extLst>
            </p:cNvPr>
            <p:cNvSpPr/>
            <p:nvPr/>
          </p:nvSpPr>
          <p:spPr>
            <a:xfrm>
              <a:off x="6902734" y="2026820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92" name="Rectangle 8">
              <a:extLst>
                <a:ext uri="{FF2B5EF4-FFF2-40B4-BE49-F238E27FC236}">
                  <a16:creationId xmlns:a16="http://schemas.microsoft.com/office/drawing/2014/main" id="{323D42A0-E519-43E9-B670-82943E54BE1F}"/>
                </a:ext>
              </a:extLst>
            </p:cNvPr>
            <p:cNvSpPr/>
            <p:nvPr/>
          </p:nvSpPr>
          <p:spPr>
            <a:xfrm>
              <a:off x="7573182" y="1969598"/>
              <a:ext cx="961217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Rating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93" name="Elbow Connector 80">
              <a:extLst>
                <a:ext uri="{FF2B5EF4-FFF2-40B4-BE49-F238E27FC236}">
                  <a16:creationId xmlns:a16="http://schemas.microsoft.com/office/drawing/2014/main" id="{5066A5C4-3508-43F9-87B0-6C63C9A66F59}"/>
                </a:ext>
              </a:extLst>
            </p:cNvPr>
            <p:cNvCxnSpPr>
              <a:cxnSpLocks/>
              <a:stCxn id="91" idx="3"/>
              <a:endCxn id="92" idx="1"/>
            </p:cNvCxnSpPr>
            <p:nvPr/>
          </p:nvCxnSpPr>
          <p:spPr>
            <a:xfrm flipV="1">
              <a:off x="7138782" y="2112490"/>
              <a:ext cx="434400" cy="1020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4" name="Rectangle 8">
              <a:extLst>
                <a:ext uri="{FF2B5EF4-FFF2-40B4-BE49-F238E27FC236}">
                  <a16:creationId xmlns:a16="http://schemas.microsoft.com/office/drawing/2014/main" id="{36187FF2-796A-432C-A6BB-0D8BB893E413}"/>
                </a:ext>
              </a:extLst>
            </p:cNvPr>
            <p:cNvSpPr/>
            <p:nvPr/>
          </p:nvSpPr>
          <p:spPr>
            <a:xfrm>
              <a:off x="7571398" y="2323972"/>
              <a:ext cx="961217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Total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95" name="Elbow Connector 83">
              <a:extLst>
                <a:ext uri="{FF2B5EF4-FFF2-40B4-BE49-F238E27FC236}">
                  <a16:creationId xmlns:a16="http://schemas.microsoft.com/office/drawing/2014/main" id="{F2B4B8AB-BA69-4144-9B66-855268BDEBF2}"/>
                </a:ext>
              </a:extLst>
            </p:cNvPr>
            <p:cNvCxnSpPr>
              <a:cxnSpLocks/>
              <a:stCxn id="91" idx="3"/>
              <a:endCxn id="94" idx="1"/>
            </p:cNvCxnSpPr>
            <p:nvPr/>
          </p:nvCxnSpPr>
          <p:spPr>
            <a:xfrm>
              <a:off x="7138782" y="2113510"/>
              <a:ext cx="432616" cy="353354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C778967-6513-4607-A749-2E4455FFE179}"/>
                </a:ext>
              </a:extLst>
            </p:cNvPr>
            <p:cNvSpPr txBox="1"/>
            <p:nvPr/>
          </p:nvSpPr>
          <p:spPr>
            <a:xfrm>
              <a:off x="4138357" y="1916968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8D4D508-0764-4DA8-91FA-7655DA84E635}"/>
                </a:ext>
              </a:extLst>
            </p:cNvPr>
            <p:cNvSpPr txBox="1"/>
            <p:nvPr/>
          </p:nvSpPr>
          <p:spPr>
            <a:xfrm>
              <a:off x="5751384" y="2176536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*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01" name="Rectangle 8">
              <a:extLst>
                <a:ext uri="{FF2B5EF4-FFF2-40B4-BE49-F238E27FC236}">
                  <a16:creationId xmlns:a16="http://schemas.microsoft.com/office/drawing/2014/main" id="{740EF0D9-12FD-48CC-BBC3-9D485F91318B}"/>
                </a:ext>
              </a:extLst>
            </p:cNvPr>
            <p:cNvSpPr/>
            <p:nvPr/>
          </p:nvSpPr>
          <p:spPr>
            <a:xfrm>
              <a:off x="4421147" y="1285480"/>
              <a:ext cx="1107822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CountryChartList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102" name="Elbow Connector 78">
              <a:extLst>
                <a:ext uri="{FF2B5EF4-FFF2-40B4-BE49-F238E27FC236}">
                  <a16:creationId xmlns:a16="http://schemas.microsoft.com/office/drawing/2014/main" id="{07259882-2947-48D3-BD8A-0FA5B31A81FE}"/>
                </a:ext>
              </a:extLst>
            </p:cNvPr>
            <p:cNvCxnSpPr>
              <a:cxnSpLocks/>
              <a:stCxn id="82" idx="3"/>
              <a:endCxn id="101" idx="1"/>
            </p:cNvCxnSpPr>
            <p:nvPr/>
          </p:nvCxnSpPr>
          <p:spPr>
            <a:xfrm flipV="1">
              <a:off x="4174881" y="1428372"/>
              <a:ext cx="246266" cy="69108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453DF86-93FB-4F6A-8118-D5688CFC3BD4}"/>
                </a:ext>
              </a:extLst>
            </p:cNvPr>
            <p:cNvSpPr txBox="1"/>
            <p:nvPr/>
          </p:nvSpPr>
          <p:spPr>
            <a:xfrm>
              <a:off x="4142306" y="1222618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04" name="Rectangle 8">
              <a:extLst>
                <a:ext uri="{FF2B5EF4-FFF2-40B4-BE49-F238E27FC236}">
                  <a16:creationId xmlns:a16="http://schemas.microsoft.com/office/drawing/2014/main" id="{A1509EFB-601A-4F5B-8820-398A6BC76025}"/>
                </a:ext>
              </a:extLst>
            </p:cNvPr>
            <p:cNvSpPr/>
            <p:nvPr/>
          </p:nvSpPr>
          <p:spPr>
            <a:xfrm>
              <a:off x="4426766" y="2657680"/>
              <a:ext cx="1107822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YearChartList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105" name="Elbow Connector 29">
              <a:extLst>
                <a:ext uri="{FF2B5EF4-FFF2-40B4-BE49-F238E27FC236}">
                  <a16:creationId xmlns:a16="http://schemas.microsoft.com/office/drawing/2014/main" id="{BFE8037A-D27D-4790-BB02-55DB6224F209}"/>
                </a:ext>
              </a:extLst>
            </p:cNvPr>
            <p:cNvCxnSpPr>
              <a:cxnSpLocks/>
              <a:stCxn id="82" idx="3"/>
              <a:endCxn id="104" idx="1"/>
            </p:cNvCxnSpPr>
            <p:nvPr/>
          </p:nvCxnSpPr>
          <p:spPr>
            <a:xfrm>
              <a:off x="4174881" y="2119459"/>
              <a:ext cx="251885" cy="71160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B3F5B5B-CCF9-4D32-8264-16D9B8961F98}"/>
                </a:ext>
              </a:extLst>
            </p:cNvPr>
            <p:cNvSpPr txBox="1"/>
            <p:nvPr/>
          </p:nvSpPr>
          <p:spPr>
            <a:xfrm>
              <a:off x="4144263" y="2835086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08" name="Rectangle 8">
              <a:extLst>
                <a:ext uri="{FF2B5EF4-FFF2-40B4-BE49-F238E27FC236}">
                  <a16:creationId xmlns:a16="http://schemas.microsoft.com/office/drawing/2014/main" id="{BEBDEE87-DCB9-4602-AF1E-ABD612BF3602}"/>
                </a:ext>
              </a:extLst>
            </p:cNvPr>
            <p:cNvSpPr/>
            <p:nvPr/>
          </p:nvSpPr>
          <p:spPr>
            <a:xfrm>
              <a:off x="5932598" y="2643513"/>
              <a:ext cx="957980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YearChart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09" name="Flowchart: Decision 96">
              <a:extLst>
                <a:ext uri="{FF2B5EF4-FFF2-40B4-BE49-F238E27FC236}">
                  <a16:creationId xmlns:a16="http://schemas.microsoft.com/office/drawing/2014/main" id="{B779FDC0-B080-41FC-ABD2-D7E43F8EAB61}"/>
                </a:ext>
              </a:extLst>
            </p:cNvPr>
            <p:cNvSpPr/>
            <p:nvPr/>
          </p:nvSpPr>
          <p:spPr>
            <a:xfrm>
              <a:off x="5536564" y="2730499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10" name="Elbow Connector 63">
              <a:extLst>
                <a:ext uri="{FF2B5EF4-FFF2-40B4-BE49-F238E27FC236}">
                  <a16:creationId xmlns:a16="http://schemas.microsoft.com/office/drawing/2014/main" id="{5DEF8B10-25DE-4D8D-A7DE-EB2C8A8498FE}"/>
                </a:ext>
              </a:extLst>
            </p:cNvPr>
            <p:cNvCxnSpPr>
              <a:cxnSpLocks/>
              <a:stCxn id="109" idx="3"/>
              <a:endCxn id="108" idx="1"/>
            </p:cNvCxnSpPr>
            <p:nvPr/>
          </p:nvCxnSpPr>
          <p:spPr>
            <a:xfrm flipV="1">
              <a:off x="5772612" y="2816893"/>
              <a:ext cx="159986" cy="296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A4D29CA-AE16-4478-B2D0-02B8FB43F368}"/>
                </a:ext>
              </a:extLst>
            </p:cNvPr>
            <p:cNvSpPr txBox="1"/>
            <p:nvPr/>
          </p:nvSpPr>
          <p:spPr>
            <a:xfrm>
              <a:off x="5754122" y="2897573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*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12" name="Rectangle 8">
              <a:extLst>
                <a:ext uri="{FF2B5EF4-FFF2-40B4-BE49-F238E27FC236}">
                  <a16:creationId xmlns:a16="http://schemas.microsoft.com/office/drawing/2014/main" id="{10F64DF6-EE13-4302-B32B-7C05B4E45DFF}"/>
                </a:ext>
              </a:extLst>
            </p:cNvPr>
            <p:cNvSpPr/>
            <p:nvPr/>
          </p:nvSpPr>
          <p:spPr>
            <a:xfrm>
              <a:off x="5937448" y="1274281"/>
              <a:ext cx="950337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CountryChart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13" name="Flowchart: Decision 96">
              <a:extLst>
                <a:ext uri="{FF2B5EF4-FFF2-40B4-BE49-F238E27FC236}">
                  <a16:creationId xmlns:a16="http://schemas.microsoft.com/office/drawing/2014/main" id="{9113237A-9F04-45A4-AA66-F2B51E592680}"/>
                </a:ext>
              </a:extLst>
            </p:cNvPr>
            <p:cNvSpPr/>
            <p:nvPr/>
          </p:nvSpPr>
          <p:spPr>
            <a:xfrm>
              <a:off x="5542232" y="1357280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15" name="Elbow Connector 63">
              <a:extLst>
                <a:ext uri="{FF2B5EF4-FFF2-40B4-BE49-F238E27FC236}">
                  <a16:creationId xmlns:a16="http://schemas.microsoft.com/office/drawing/2014/main" id="{D5489E73-EE70-4793-AC47-CF233F3CFB6D}"/>
                </a:ext>
              </a:extLst>
            </p:cNvPr>
            <p:cNvCxnSpPr>
              <a:cxnSpLocks/>
              <a:stCxn id="113" idx="3"/>
              <a:endCxn id="112" idx="1"/>
            </p:cNvCxnSpPr>
            <p:nvPr/>
          </p:nvCxnSpPr>
          <p:spPr>
            <a:xfrm>
              <a:off x="5778280" y="1443970"/>
              <a:ext cx="159168" cy="3691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2F4026E-DFAD-492F-ABE6-04827080399B}"/>
                </a:ext>
              </a:extLst>
            </p:cNvPr>
            <p:cNvSpPr txBox="1"/>
            <p:nvPr/>
          </p:nvSpPr>
          <p:spPr>
            <a:xfrm>
              <a:off x="5759028" y="1514132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*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17" name="Flowchart: Decision 96">
              <a:extLst>
                <a:ext uri="{FF2B5EF4-FFF2-40B4-BE49-F238E27FC236}">
                  <a16:creationId xmlns:a16="http://schemas.microsoft.com/office/drawing/2014/main" id="{B7B88C16-EBE0-470A-B308-5C13F4E8B946}"/>
                </a:ext>
              </a:extLst>
            </p:cNvPr>
            <p:cNvSpPr/>
            <p:nvPr/>
          </p:nvSpPr>
          <p:spPr>
            <a:xfrm>
              <a:off x="6902734" y="2730499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1" name="Rectangle 8">
              <a:extLst>
                <a:ext uri="{FF2B5EF4-FFF2-40B4-BE49-F238E27FC236}">
                  <a16:creationId xmlns:a16="http://schemas.microsoft.com/office/drawing/2014/main" id="{58093545-321B-4F33-A6C1-31AF55CC03BB}"/>
                </a:ext>
              </a:extLst>
            </p:cNvPr>
            <p:cNvSpPr/>
            <p:nvPr/>
          </p:nvSpPr>
          <p:spPr>
            <a:xfrm>
              <a:off x="7571398" y="2667218"/>
              <a:ext cx="961217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Year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123" name="Elbow Connector 80">
              <a:extLst>
                <a:ext uri="{FF2B5EF4-FFF2-40B4-BE49-F238E27FC236}">
                  <a16:creationId xmlns:a16="http://schemas.microsoft.com/office/drawing/2014/main" id="{C3B50303-0693-4191-B9C0-EA704B376A35}"/>
                </a:ext>
              </a:extLst>
            </p:cNvPr>
            <p:cNvCxnSpPr>
              <a:cxnSpLocks/>
              <a:stCxn id="117" idx="3"/>
              <a:endCxn id="121" idx="1"/>
            </p:cNvCxnSpPr>
            <p:nvPr/>
          </p:nvCxnSpPr>
          <p:spPr>
            <a:xfrm flipV="1">
              <a:off x="7138782" y="2810110"/>
              <a:ext cx="432616" cy="7079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25" name="Rectangle 8">
              <a:extLst>
                <a:ext uri="{FF2B5EF4-FFF2-40B4-BE49-F238E27FC236}">
                  <a16:creationId xmlns:a16="http://schemas.microsoft.com/office/drawing/2014/main" id="{FD56F782-8D5D-4D60-AC57-12D314B8A116}"/>
                </a:ext>
              </a:extLst>
            </p:cNvPr>
            <p:cNvSpPr/>
            <p:nvPr/>
          </p:nvSpPr>
          <p:spPr>
            <a:xfrm>
              <a:off x="7573183" y="3002714"/>
              <a:ext cx="961217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Total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126" name="Elbow Connector 83">
              <a:extLst>
                <a:ext uri="{FF2B5EF4-FFF2-40B4-BE49-F238E27FC236}">
                  <a16:creationId xmlns:a16="http://schemas.microsoft.com/office/drawing/2014/main" id="{2333CDC6-0A16-40B4-804D-19F86D1E665A}"/>
                </a:ext>
              </a:extLst>
            </p:cNvPr>
            <p:cNvCxnSpPr>
              <a:cxnSpLocks/>
              <a:stCxn id="117" idx="3"/>
              <a:endCxn id="125" idx="1"/>
            </p:cNvCxnSpPr>
            <p:nvPr/>
          </p:nvCxnSpPr>
          <p:spPr>
            <a:xfrm>
              <a:off x="7138782" y="2817189"/>
              <a:ext cx="434401" cy="328417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27" name="Flowchart: Decision 96">
              <a:extLst>
                <a:ext uri="{FF2B5EF4-FFF2-40B4-BE49-F238E27FC236}">
                  <a16:creationId xmlns:a16="http://schemas.microsoft.com/office/drawing/2014/main" id="{5F42EBC6-5972-4683-AA7C-82D25DD03945}"/>
                </a:ext>
              </a:extLst>
            </p:cNvPr>
            <p:cNvSpPr/>
            <p:nvPr/>
          </p:nvSpPr>
          <p:spPr>
            <a:xfrm>
              <a:off x="6887785" y="1359125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8" name="Rectangle 8">
              <a:extLst>
                <a:ext uri="{FF2B5EF4-FFF2-40B4-BE49-F238E27FC236}">
                  <a16:creationId xmlns:a16="http://schemas.microsoft.com/office/drawing/2014/main" id="{5FE8812B-D2F5-47C9-8B58-7F1546E86DC8}"/>
                </a:ext>
              </a:extLst>
            </p:cNvPr>
            <p:cNvSpPr/>
            <p:nvPr/>
          </p:nvSpPr>
          <p:spPr>
            <a:xfrm>
              <a:off x="7558233" y="1293998"/>
              <a:ext cx="961217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CountryCode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129" name="Elbow Connector 80">
              <a:extLst>
                <a:ext uri="{FF2B5EF4-FFF2-40B4-BE49-F238E27FC236}">
                  <a16:creationId xmlns:a16="http://schemas.microsoft.com/office/drawing/2014/main" id="{137ABC84-6984-4400-9550-E50BD8A4271D}"/>
                </a:ext>
              </a:extLst>
            </p:cNvPr>
            <p:cNvCxnSpPr>
              <a:cxnSpLocks/>
              <a:stCxn id="127" idx="3"/>
              <a:endCxn id="128" idx="1"/>
            </p:cNvCxnSpPr>
            <p:nvPr/>
          </p:nvCxnSpPr>
          <p:spPr>
            <a:xfrm flipV="1">
              <a:off x="7123833" y="1436890"/>
              <a:ext cx="434400" cy="8925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30" name="Rectangle 8">
              <a:extLst>
                <a:ext uri="{FF2B5EF4-FFF2-40B4-BE49-F238E27FC236}">
                  <a16:creationId xmlns:a16="http://schemas.microsoft.com/office/drawing/2014/main" id="{1075022E-45DC-4233-BB2F-D50A855C5FA3}"/>
                </a:ext>
              </a:extLst>
            </p:cNvPr>
            <p:cNvSpPr/>
            <p:nvPr/>
          </p:nvSpPr>
          <p:spPr>
            <a:xfrm>
              <a:off x="7558233" y="1629494"/>
              <a:ext cx="961217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Total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131" name="Elbow Connector 83">
              <a:extLst>
                <a:ext uri="{FF2B5EF4-FFF2-40B4-BE49-F238E27FC236}">
                  <a16:creationId xmlns:a16="http://schemas.microsoft.com/office/drawing/2014/main" id="{DAF698EC-13B1-45DC-95F4-8F634C96C5C5}"/>
                </a:ext>
              </a:extLst>
            </p:cNvPr>
            <p:cNvCxnSpPr>
              <a:cxnSpLocks/>
              <a:stCxn id="127" idx="3"/>
              <a:endCxn id="130" idx="1"/>
            </p:cNvCxnSpPr>
            <p:nvPr/>
          </p:nvCxnSpPr>
          <p:spPr>
            <a:xfrm>
              <a:off x="7123833" y="1445815"/>
              <a:ext cx="434400" cy="326571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33" name="Elbow Connector 63">
              <a:extLst>
                <a:ext uri="{FF2B5EF4-FFF2-40B4-BE49-F238E27FC236}">
                  <a16:creationId xmlns:a16="http://schemas.microsoft.com/office/drawing/2014/main" id="{FD3EA331-CB26-4E55-9D9C-3039054501E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498347" y="4143986"/>
              <a:ext cx="1273820" cy="3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34" name="Elbow Connector 63">
              <a:extLst>
                <a:ext uri="{FF2B5EF4-FFF2-40B4-BE49-F238E27FC236}">
                  <a16:creationId xmlns:a16="http://schemas.microsoft.com/office/drawing/2014/main" id="{2D1A8CFE-9296-40D5-9BB4-1695558E44EA}"/>
                </a:ext>
              </a:extLst>
            </p:cNvPr>
            <p:cNvCxnSpPr>
              <a:cxnSpLocks/>
              <a:endCxn id="74" idx="2"/>
            </p:cNvCxnSpPr>
            <p:nvPr/>
          </p:nvCxnSpPr>
          <p:spPr>
            <a:xfrm rot="10800000">
              <a:off x="3541229" y="2260290"/>
              <a:ext cx="2594026" cy="1249624"/>
            </a:xfrm>
            <a:prstGeom prst="bentConnector2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E1B06DD6-C83F-4D13-9466-64194B0080F9}"/>
                </a:ext>
              </a:extLst>
            </p:cNvPr>
            <p:cNvSpPr txBox="1"/>
            <p:nvPr/>
          </p:nvSpPr>
          <p:spPr>
            <a:xfrm>
              <a:off x="3544543" y="2362200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*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42" name="Rectangle 8">
              <a:extLst>
                <a:ext uri="{FF2B5EF4-FFF2-40B4-BE49-F238E27FC236}">
                  <a16:creationId xmlns:a16="http://schemas.microsoft.com/office/drawing/2014/main" id="{13062B0E-5BC5-46F7-AC3A-50EEC33A692C}"/>
                </a:ext>
              </a:extLst>
            </p:cNvPr>
            <p:cNvSpPr/>
            <p:nvPr/>
          </p:nvSpPr>
          <p:spPr>
            <a:xfrm>
              <a:off x="1260922" y="2381143"/>
              <a:ext cx="1443661" cy="364396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>
                  <a:solidFill>
                    <a:srgbClr val="7030A0"/>
                  </a:solidFill>
                </a:rPr>
              </a:br>
              <a:r>
                <a:rPr lang="en-US" sz="1050" dirty="0">
                  <a:solidFill>
                    <a:srgbClr val="7030A0"/>
                  </a:solidFill>
                </a:rPr>
                <a:t>ReadOnlyCountryChart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43" name="Rectangle 8">
              <a:extLst>
                <a:ext uri="{FF2B5EF4-FFF2-40B4-BE49-F238E27FC236}">
                  <a16:creationId xmlns:a16="http://schemas.microsoft.com/office/drawing/2014/main" id="{6639D755-2714-47AA-BC13-8DC4EC057877}"/>
                </a:ext>
              </a:extLst>
            </p:cNvPr>
            <p:cNvSpPr/>
            <p:nvPr/>
          </p:nvSpPr>
          <p:spPr>
            <a:xfrm>
              <a:off x="1261421" y="2839578"/>
              <a:ext cx="1443661" cy="364396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>
                  <a:solidFill>
                    <a:srgbClr val="7030A0"/>
                  </a:solidFill>
                </a:rPr>
              </a:br>
              <a:r>
                <a:rPr lang="en-US" sz="1050" dirty="0">
                  <a:solidFill>
                    <a:srgbClr val="7030A0"/>
                  </a:solidFill>
                </a:rPr>
                <a:t>ReadOnlyRatingChart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44" name="Rectangle 8">
              <a:extLst>
                <a:ext uri="{FF2B5EF4-FFF2-40B4-BE49-F238E27FC236}">
                  <a16:creationId xmlns:a16="http://schemas.microsoft.com/office/drawing/2014/main" id="{ED53CA1C-CF1A-4E96-BCF6-961272A9EDFC}"/>
                </a:ext>
              </a:extLst>
            </p:cNvPr>
            <p:cNvSpPr/>
            <p:nvPr/>
          </p:nvSpPr>
          <p:spPr>
            <a:xfrm>
              <a:off x="1260922" y="3293204"/>
              <a:ext cx="1443661" cy="364396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>
                  <a:solidFill>
                    <a:srgbClr val="7030A0"/>
                  </a:solidFill>
                </a:rPr>
              </a:br>
              <a:r>
                <a:rPr lang="en-US" sz="1050" dirty="0">
                  <a:solidFill>
                    <a:srgbClr val="7030A0"/>
                  </a:solidFill>
                </a:rPr>
                <a:t>ReadOnlyYearChart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45" name="Isosceles Triangle 102">
              <a:extLst>
                <a:ext uri="{FF2B5EF4-FFF2-40B4-BE49-F238E27FC236}">
                  <a16:creationId xmlns:a16="http://schemas.microsoft.com/office/drawing/2014/main" id="{03195044-DD47-4914-9015-61986B2F6BB4}"/>
                </a:ext>
              </a:extLst>
            </p:cNvPr>
            <p:cNvSpPr/>
            <p:nvPr/>
          </p:nvSpPr>
          <p:spPr>
            <a:xfrm rot="16200000">
              <a:off x="2669074" y="3381693"/>
              <a:ext cx="271014" cy="187417"/>
            </a:xfrm>
            <a:prstGeom prst="triangle">
              <a:avLst>
                <a:gd name="adj" fmla="val 4451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/>
            </a:p>
          </p:txBody>
        </p:sp>
        <p:sp>
          <p:nvSpPr>
            <p:cNvPr id="146" name="Isosceles Triangle 102">
              <a:extLst>
                <a:ext uri="{FF2B5EF4-FFF2-40B4-BE49-F238E27FC236}">
                  <a16:creationId xmlns:a16="http://schemas.microsoft.com/office/drawing/2014/main" id="{4462205D-2044-4457-94B0-CEE188F086D8}"/>
                </a:ext>
              </a:extLst>
            </p:cNvPr>
            <p:cNvSpPr/>
            <p:nvPr/>
          </p:nvSpPr>
          <p:spPr>
            <a:xfrm rot="16200000">
              <a:off x="2668510" y="2928067"/>
              <a:ext cx="271014" cy="187417"/>
            </a:xfrm>
            <a:prstGeom prst="triangle">
              <a:avLst>
                <a:gd name="adj" fmla="val 4451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/>
            </a:p>
          </p:txBody>
        </p:sp>
        <p:sp>
          <p:nvSpPr>
            <p:cNvPr id="147" name="Isosceles Triangle 102">
              <a:extLst>
                <a:ext uri="{FF2B5EF4-FFF2-40B4-BE49-F238E27FC236}">
                  <a16:creationId xmlns:a16="http://schemas.microsoft.com/office/drawing/2014/main" id="{901D1989-75F5-4655-B11B-163F926AA148}"/>
                </a:ext>
              </a:extLst>
            </p:cNvPr>
            <p:cNvSpPr/>
            <p:nvPr/>
          </p:nvSpPr>
          <p:spPr>
            <a:xfrm rot="16200000">
              <a:off x="2668510" y="2463672"/>
              <a:ext cx="271014" cy="187417"/>
            </a:xfrm>
            <a:prstGeom prst="triangle">
              <a:avLst>
                <a:gd name="adj" fmla="val 4451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/>
            </a:p>
          </p:txBody>
        </p:sp>
        <p:cxnSp>
          <p:nvCxnSpPr>
            <p:cNvPr id="148" name="Elbow Connector 63">
              <a:extLst>
                <a:ext uri="{FF2B5EF4-FFF2-40B4-BE49-F238E27FC236}">
                  <a16:creationId xmlns:a16="http://schemas.microsoft.com/office/drawing/2014/main" id="{37F4E4D9-3BB3-4E32-B2D5-317D9B7D8E58}"/>
                </a:ext>
              </a:extLst>
            </p:cNvPr>
            <p:cNvCxnSpPr>
              <a:cxnSpLocks/>
              <a:stCxn id="145" idx="3"/>
              <a:endCxn id="74" idx="1"/>
            </p:cNvCxnSpPr>
            <p:nvPr/>
          </p:nvCxnSpPr>
          <p:spPr>
            <a:xfrm flipV="1">
              <a:off x="2898290" y="2086910"/>
              <a:ext cx="261888" cy="1403352"/>
            </a:xfrm>
            <a:prstGeom prst="bentConnector3">
              <a:avLst>
                <a:gd name="adj1" fmla="val 758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49" name="Elbow Connector 63">
              <a:extLst>
                <a:ext uri="{FF2B5EF4-FFF2-40B4-BE49-F238E27FC236}">
                  <a16:creationId xmlns:a16="http://schemas.microsoft.com/office/drawing/2014/main" id="{0EC1DFD8-1380-4BA9-BD98-FFA4CBA3229A}"/>
                </a:ext>
              </a:extLst>
            </p:cNvPr>
            <p:cNvCxnSpPr>
              <a:cxnSpLocks/>
              <a:stCxn id="146" idx="3"/>
            </p:cNvCxnSpPr>
            <p:nvPr/>
          </p:nvCxnSpPr>
          <p:spPr>
            <a:xfrm flipV="1">
              <a:off x="2897726" y="3036367"/>
              <a:ext cx="187418" cy="269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51" name="Elbow Connector 63">
              <a:extLst>
                <a:ext uri="{FF2B5EF4-FFF2-40B4-BE49-F238E27FC236}">
                  <a16:creationId xmlns:a16="http://schemas.microsoft.com/office/drawing/2014/main" id="{9DAA3D98-567C-4DCF-81F7-59F8E3EFC3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2001" y="2561504"/>
              <a:ext cx="187418" cy="269"/>
            </a:xfrm>
            <a:prstGeom prst="bentConnector3">
              <a:avLst>
                <a:gd name="adj1" fmla="val 4279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32" name="Rectangle 8">
              <a:extLst>
                <a:ext uri="{FF2B5EF4-FFF2-40B4-BE49-F238E27FC236}">
                  <a16:creationId xmlns:a16="http://schemas.microsoft.com/office/drawing/2014/main" id="{33904979-EBB7-42A3-827F-05B2F26C0CC3}"/>
                </a:ext>
              </a:extLst>
            </p:cNvPr>
            <p:cNvSpPr/>
            <p:nvPr/>
          </p:nvSpPr>
          <p:spPr>
            <a:xfrm>
              <a:off x="7610818" y="5938947"/>
              <a:ext cx="929053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Photo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136" name="Elbow Connector 85">
              <a:extLst>
                <a:ext uri="{FF2B5EF4-FFF2-40B4-BE49-F238E27FC236}">
                  <a16:creationId xmlns:a16="http://schemas.microsoft.com/office/drawing/2014/main" id="{8EAE82BB-83D8-45BD-BAE3-3203208119D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366123" y="5837145"/>
              <a:ext cx="322978" cy="166412"/>
            </a:xfrm>
            <a:prstGeom prst="bentConnector3">
              <a:avLst>
                <a:gd name="adj1" fmla="val 99807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42E84743-925D-4D95-A31D-E8EF9363BFEE}"/>
              </a:ext>
            </a:extLst>
          </p:cNvPr>
          <p:cNvSpPr txBox="1"/>
          <p:nvPr/>
        </p:nvSpPr>
        <p:spPr>
          <a:xfrm>
            <a:off x="7410611" y="394648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598E1CA-BB3A-41FB-8860-DFAD224556B0}"/>
              </a:ext>
            </a:extLst>
          </p:cNvPr>
          <p:cNvSpPr txBox="1"/>
          <p:nvPr/>
        </p:nvSpPr>
        <p:spPr>
          <a:xfrm>
            <a:off x="7411961" y="426614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2D8F78A-E522-4CA7-82DB-6000D50D5BAB}"/>
              </a:ext>
            </a:extLst>
          </p:cNvPr>
          <p:cNvSpPr txBox="1"/>
          <p:nvPr/>
        </p:nvSpPr>
        <p:spPr>
          <a:xfrm>
            <a:off x="7412997" y="458725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3CACE2A-B12D-4D97-AE16-DFD9E9839BC3}"/>
              </a:ext>
            </a:extLst>
          </p:cNvPr>
          <p:cNvSpPr txBox="1"/>
          <p:nvPr/>
        </p:nvSpPr>
        <p:spPr>
          <a:xfrm>
            <a:off x="7420226" y="49211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5E6FCE8-AB81-4558-94DF-99A96C993CB2}"/>
              </a:ext>
            </a:extLst>
          </p:cNvPr>
          <p:cNvSpPr txBox="1"/>
          <p:nvPr/>
        </p:nvSpPr>
        <p:spPr>
          <a:xfrm>
            <a:off x="7409544" y="524845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746DD33-1BB5-4247-A09D-9857954CA24E}"/>
              </a:ext>
            </a:extLst>
          </p:cNvPr>
          <p:cNvSpPr txBox="1"/>
          <p:nvPr/>
        </p:nvSpPr>
        <p:spPr>
          <a:xfrm>
            <a:off x="7412284" y="360774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4DC5827-FE36-44C8-A20A-52930B1C942B}"/>
              </a:ext>
            </a:extLst>
          </p:cNvPr>
          <p:cNvSpPr txBox="1"/>
          <p:nvPr/>
        </p:nvSpPr>
        <p:spPr>
          <a:xfrm>
            <a:off x="7391400" y="5819148"/>
            <a:ext cx="207401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0..1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6593A03-A08F-428C-ADDC-2216150C6C9F}"/>
              </a:ext>
            </a:extLst>
          </p:cNvPr>
          <p:cNvSpPr txBox="1"/>
          <p:nvPr/>
        </p:nvSpPr>
        <p:spPr>
          <a:xfrm>
            <a:off x="7340905" y="2839012"/>
            <a:ext cx="189257" cy="1906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0F40BB0-548A-4156-A459-0CCD32FF9FC9}"/>
              </a:ext>
            </a:extLst>
          </p:cNvPr>
          <p:cNvSpPr txBox="1"/>
          <p:nvPr/>
        </p:nvSpPr>
        <p:spPr>
          <a:xfrm>
            <a:off x="7333324" y="2149606"/>
            <a:ext cx="189257" cy="1906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CA3A697-75E0-4830-BC20-834CCEBA204C}"/>
              </a:ext>
            </a:extLst>
          </p:cNvPr>
          <p:cNvSpPr txBox="1"/>
          <p:nvPr/>
        </p:nvSpPr>
        <p:spPr>
          <a:xfrm>
            <a:off x="7333324" y="1816049"/>
            <a:ext cx="189257" cy="1906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3C4B0E5-C39F-4255-BEFA-69ECAA76126C}"/>
              </a:ext>
            </a:extLst>
          </p:cNvPr>
          <p:cNvSpPr txBox="1"/>
          <p:nvPr/>
        </p:nvSpPr>
        <p:spPr>
          <a:xfrm>
            <a:off x="7322184" y="1474370"/>
            <a:ext cx="189257" cy="1906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C15E58C-C9DC-48F0-8110-8204D7992E93}"/>
              </a:ext>
            </a:extLst>
          </p:cNvPr>
          <p:cNvSpPr txBox="1"/>
          <p:nvPr/>
        </p:nvSpPr>
        <p:spPr>
          <a:xfrm>
            <a:off x="7322183" y="1136187"/>
            <a:ext cx="189257" cy="1906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33743D5-B84E-48A2-B891-CB4BF3E1D558}"/>
              </a:ext>
            </a:extLst>
          </p:cNvPr>
          <p:cNvSpPr txBox="1"/>
          <p:nvPr/>
        </p:nvSpPr>
        <p:spPr>
          <a:xfrm>
            <a:off x="7354543" y="2522746"/>
            <a:ext cx="189257" cy="1906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On-screen Show (4:3)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2019-04-15T04:46:19Z</dcterms:modified>
</cp:coreProperties>
</file>