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3" autoAdjust="0"/>
  </p:normalViewPr>
  <p:slideViewPr>
    <p:cSldViewPr showGuides="1">
      <p:cViewPr>
        <p:scale>
          <a:sx n="75" d="100"/>
          <a:sy n="75" d="100"/>
        </p:scale>
        <p:origin x="586" y="2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7" y="423022"/>
            <a:ext cx="128720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TravelBuddyParser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TravelBuddy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VersionedTravelBuddy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ReadOnlyTravelBuddy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C7D7E32-2E89-435B-8414-B41D51E5365F}"/>
              </a:ext>
            </a:extLst>
          </p:cNvPr>
          <p:cNvSpPr/>
          <p:nvPr/>
        </p:nvSpPr>
        <p:spPr>
          <a:xfrm>
            <a:off x="8554996" y="3267337"/>
            <a:ext cx="150735" cy="21103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ysClr val="windowText" lastClr="000000"/>
              </a:solidFill>
            </a:endParaRPr>
          </a:p>
        </p:txBody>
      </p:sp>
      <p:sp>
        <p:nvSpPr>
          <p:cNvPr id="64" name="Freeform 58">
            <a:extLst>
              <a:ext uri="{FF2B5EF4-FFF2-40B4-BE49-F238E27FC236}">
                <a16:creationId xmlns:a16="http://schemas.microsoft.com/office/drawing/2014/main" id="{44399195-6954-40A1-90F0-0F19BC4B1ED8}"/>
              </a:ext>
            </a:extLst>
          </p:cNvPr>
          <p:cNvSpPr/>
          <p:nvPr/>
        </p:nvSpPr>
        <p:spPr>
          <a:xfrm rot="18999002" flipV="1">
            <a:off x="8661197" y="3102944"/>
            <a:ext cx="167452" cy="186476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8" name="Freeform 58">
            <a:extLst>
              <a:ext uri="{FF2B5EF4-FFF2-40B4-BE49-F238E27FC236}">
                <a16:creationId xmlns:a16="http://schemas.microsoft.com/office/drawing/2014/main" id="{CF65FA9B-45B9-495F-9457-FB80AB9F1889}"/>
              </a:ext>
            </a:extLst>
          </p:cNvPr>
          <p:cNvSpPr/>
          <p:nvPr/>
        </p:nvSpPr>
        <p:spPr>
          <a:xfrm rot="1404856" flipV="1">
            <a:off x="8661712" y="3482096"/>
            <a:ext cx="167452" cy="108809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35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Niven Ang</cp:lastModifiedBy>
  <cp:revision>108</cp:revision>
  <dcterms:created xsi:type="dcterms:W3CDTF">2016-07-22T14:33:02Z</dcterms:created>
  <dcterms:modified xsi:type="dcterms:W3CDTF">2019-04-15T05:06:56Z</dcterms:modified>
</cp:coreProperties>
</file>