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2"/>
  </p:normalViewPr>
  <p:slideViewPr>
    <p:cSldViewPr showGuides="1">
      <p:cViewPr varScale="1">
        <p:scale>
          <a:sx n="111" d="100"/>
          <a:sy n="111" d="100"/>
        </p:scale>
        <p:origin x="240" y="75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46204" y="136753"/>
            <a:ext cx="2477914" cy="53621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57908" y="173317"/>
            <a:ext cx="6909893" cy="64437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2" y="1258312"/>
            <a:ext cx="152399" cy="50437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04348" y="411087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RecycleBinParser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4893329" y="957976"/>
            <a:ext cx="5314" cy="3627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6126" y="1432206"/>
            <a:ext cx="165035" cy="3153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097111" y="16678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964394" y="1492821"/>
            <a:ext cx="733567" cy="1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389" y="47006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5010241" y="1935825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191577" y="4615109"/>
            <a:ext cx="1697201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6901" y="63020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91348" y="3276613"/>
            <a:ext cx="141074" cy="29549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506358" y="928201"/>
            <a:ext cx="11690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0427" y="5977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92549" y="605723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492952" y="10179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endCxn id="49" idx="0"/>
          </p:cNvCxnSpPr>
          <p:nvPr/>
        </p:nvCxnSpPr>
        <p:spPr>
          <a:xfrm>
            <a:off x="10968888" y="1359088"/>
            <a:ext cx="33374" cy="35910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 flipH="1">
            <a:off x="10896600" y="4950129"/>
            <a:ext cx="21132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627397" y="3505018"/>
            <a:ext cx="3341491" cy="234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352" y="63451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183094" y="4960806"/>
            <a:ext cx="4295793" cy="24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5" y="1363918"/>
            <a:ext cx="15912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232245" y="6222545"/>
            <a:ext cx="4202106" cy="90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636938" y="5250309"/>
            <a:ext cx="327397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44597897-F6D0-C343-B0F8-3487A221CEC6}"/>
              </a:ext>
            </a:extLst>
          </p:cNvPr>
          <p:cNvSpPr/>
          <p:nvPr/>
        </p:nvSpPr>
        <p:spPr>
          <a:xfrm>
            <a:off x="5673714" y="990600"/>
            <a:ext cx="1093635" cy="6625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A36A49-DC9D-7140-81AB-D0EF22523952}"/>
              </a:ext>
            </a:extLst>
          </p:cNvPr>
          <p:cNvSpPr/>
          <p:nvPr/>
        </p:nvSpPr>
        <p:spPr>
          <a:xfrm>
            <a:off x="6083509" y="2179313"/>
            <a:ext cx="152399" cy="2364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44C4EE-B7C8-6B4F-B128-81922946EB23}"/>
              </a:ext>
            </a:extLst>
          </p:cNvPr>
          <p:cNvCxnSpPr>
            <a:cxnSpLocks/>
          </p:cNvCxnSpPr>
          <p:nvPr/>
        </p:nvCxnSpPr>
        <p:spPr>
          <a:xfrm flipH="1">
            <a:off x="6154253" y="1926057"/>
            <a:ext cx="7266" cy="2774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7B07E7-0318-9240-A0B3-0DC4EF8392C5}"/>
              </a:ext>
            </a:extLst>
          </p:cNvPr>
          <p:cNvCxnSpPr>
            <a:cxnSpLocks/>
          </p:cNvCxnSpPr>
          <p:nvPr/>
        </p:nvCxnSpPr>
        <p:spPr>
          <a:xfrm>
            <a:off x="4912552" y="2200058"/>
            <a:ext cx="12094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2E714B0-34AC-394A-A4B5-1C070725A74D}"/>
              </a:ext>
            </a:extLst>
          </p:cNvPr>
          <p:cNvSpPr txBox="1"/>
          <p:nvPr/>
        </p:nvSpPr>
        <p:spPr>
          <a:xfrm>
            <a:off x="4734104" y="2203051"/>
            <a:ext cx="12094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Parse(1)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0FDFBA-BE9F-944D-9303-CE8BD8D2A242}"/>
              </a:ext>
            </a:extLst>
          </p:cNvPr>
          <p:cNvCxnSpPr>
            <a:cxnSpLocks/>
          </p:cNvCxnSpPr>
          <p:nvPr/>
        </p:nvCxnSpPr>
        <p:spPr>
          <a:xfrm>
            <a:off x="4955640" y="4529688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24ECFCA0-A1E6-CC4F-8121-897A2EA2CC83}"/>
              </a:ext>
            </a:extLst>
          </p:cNvPr>
          <p:cNvSpPr/>
          <p:nvPr/>
        </p:nvSpPr>
        <p:spPr>
          <a:xfrm>
            <a:off x="7024612" y="49448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C437AF-68CE-6644-BA80-AF3E85E00CE1}"/>
              </a:ext>
            </a:extLst>
          </p:cNvPr>
          <p:cNvSpPr/>
          <p:nvPr/>
        </p:nvSpPr>
        <p:spPr>
          <a:xfrm>
            <a:off x="7510699" y="2253759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B15A7E-B462-0D41-B09A-E0F90FE13FBD}"/>
              </a:ext>
            </a:extLst>
          </p:cNvPr>
          <p:cNvCxnSpPr>
            <a:cxnSpLocks/>
          </p:cNvCxnSpPr>
          <p:nvPr/>
        </p:nvCxnSpPr>
        <p:spPr>
          <a:xfrm>
            <a:off x="7549958" y="963153"/>
            <a:ext cx="5494" cy="13291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CBC9AF-838E-904F-A09D-301BA70467C6}"/>
              </a:ext>
            </a:extLst>
          </p:cNvPr>
          <p:cNvCxnSpPr>
            <a:cxnSpLocks/>
          </p:cNvCxnSpPr>
          <p:nvPr/>
        </p:nvCxnSpPr>
        <p:spPr>
          <a:xfrm>
            <a:off x="6245692" y="2225945"/>
            <a:ext cx="1317862" cy="110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64DA66-4511-5845-8975-2C92AA636FC9}"/>
              </a:ext>
            </a:extLst>
          </p:cNvPr>
          <p:cNvCxnSpPr>
            <a:cxnSpLocks/>
          </p:cNvCxnSpPr>
          <p:nvPr/>
        </p:nvCxnSpPr>
        <p:spPr>
          <a:xfrm flipV="1">
            <a:off x="6220530" y="2370204"/>
            <a:ext cx="135089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B52C665D-0E3E-AB4C-BA02-0639E08D6F42}"/>
              </a:ext>
            </a:extLst>
          </p:cNvPr>
          <p:cNvSpPr/>
          <p:nvPr/>
        </p:nvSpPr>
        <p:spPr>
          <a:xfrm>
            <a:off x="7866740" y="535017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381993-AF84-0646-9CFE-0C11C2F0FEC7}"/>
              </a:ext>
            </a:extLst>
          </p:cNvPr>
          <p:cNvCxnSpPr>
            <a:cxnSpLocks/>
          </p:cNvCxnSpPr>
          <p:nvPr/>
        </p:nvCxnSpPr>
        <p:spPr>
          <a:xfrm>
            <a:off x="7632422" y="5638800"/>
            <a:ext cx="2354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8CD6B0-2A8B-4A48-BC41-75177E657132}"/>
              </a:ext>
            </a:extLst>
          </p:cNvPr>
          <p:cNvSpPr/>
          <p:nvPr/>
        </p:nvSpPr>
        <p:spPr>
          <a:xfrm>
            <a:off x="8271120" y="5802234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FB8D55-3069-7946-9214-A6862ACE2507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7632422" y="5943600"/>
            <a:ext cx="69413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D13A96-850A-A941-8252-4AC196F1AF65}"/>
              </a:ext>
            </a:extLst>
          </p:cNvPr>
          <p:cNvSpPr txBox="1"/>
          <p:nvPr/>
        </p:nvSpPr>
        <p:spPr>
          <a:xfrm>
            <a:off x="6019800" y="46482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0DAE76-9DB8-FF40-B1FD-00983F0CA448}"/>
              </a:ext>
            </a:extLst>
          </p:cNvPr>
          <p:cNvSpPr txBox="1"/>
          <p:nvPr/>
        </p:nvSpPr>
        <p:spPr>
          <a:xfrm>
            <a:off x="8413557" y="3181097"/>
            <a:ext cx="2152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deleteSource</a:t>
            </a:r>
            <a:r>
              <a:rPr lang="en-US" dirty="0"/>
              <a:t>(s)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C96E15-3920-6743-9DC6-267ADC501C5D}"/>
              </a:ext>
            </a:extLst>
          </p:cNvPr>
          <p:cNvCxnSpPr>
            <a:cxnSpLocks/>
          </p:cNvCxnSpPr>
          <p:nvPr/>
        </p:nvCxnSpPr>
        <p:spPr>
          <a:xfrm>
            <a:off x="7549958" y="2370204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CF39D6-0D68-7441-9117-347E34EF209D}"/>
              </a:ext>
            </a:extLst>
          </p:cNvPr>
          <p:cNvCxnSpPr>
            <a:cxnSpLocks/>
          </p:cNvCxnSpPr>
          <p:nvPr/>
        </p:nvCxnSpPr>
        <p:spPr>
          <a:xfrm>
            <a:off x="7628362" y="4004785"/>
            <a:ext cx="3341491" cy="234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853AFFC-1DAF-4241-84CC-493D76115765}"/>
              </a:ext>
            </a:extLst>
          </p:cNvPr>
          <p:cNvSpPr txBox="1"/>
          <p:nvPr/>
        </p:nvSpPr>
        <p:spPr>
          <a:xfrm>
            <a:off x="8423402" y="3739410"/>
            <a:ext cx="2152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addDeletedSource</a:t>
            </a:r>
            <a:r>
              <a:rPr lang="en-US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Kay Se, Cassey</cp:lastModifiedBy>
  <cp:revision>117</cp:revision>
  <dcterms:created xsi:type="dcterms:W3CDTF">2016-07-22T14:33:02Z</dcterms:created>
  <dcterms:modified xsi:type="dcterms:W3CDTF">2019-04-15T15:16:57Z</dcterms:modified>
</cp:coreProperties>
</file>