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3106" y="12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264DE18-CB9E-4D41-999D-151CCA738947}"/>
              </a:ext>
            </a:extLst>
          </p:cNvPr>
          <p:cNvSpPr/>
          <p:nvPr/>
        </p:nvSpPr>
        <p:spPr>
          <a:xfrm>
            <a:off x="9775729" y="6885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Rectangle 65"/>
          <p:cNvSpPr/>
          <p:nvPr/>
        </p:nvSpPr>
        <p:spPr>
          <a:xfrm>
            <a:off x="10121495" y="163018"/>
            <a:ext cx="4964971" cy="63139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9850013" cy="723360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4890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7884" cy="58905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34915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4754" cy="3612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26812" cy="30231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8821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599" y="990600"/>
            <a:ext cx="16915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addBudget</a:t>
            </a:r>
            <a:r>
              <a:rPr lang="en-US" sz="14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45720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7129880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24022" y="4819242"/>
            <a:ext cx="169178" cy="2376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1351" y="1169313"/>
            <a:ext cx="21948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addBudget</a:t>
            </a:r>
            <a:r>
              <a:rPr lang="en-US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693842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420" y="69051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104881" y="4309104"/>
            <a:ext cx="135124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099230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495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64169" y="1260268"/>
            <a:ext cx="153663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AddBudgetCommandParser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4819243"/>
            <a:ext cx="7240527" cy="61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9273" y="7161943"/>
            <a:ext cx="7192605" cy="24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044356" y="4967549"/>
            <a:ext cx="1066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updateBudget</a:t>
            </a:r>
            <a:r>
              <a:rPr lang="en-US" sz="1200" dirty="0">
                <a:solidFill>
                  <a:srgbClr val="7030A0"/>
                </a:solidFill>
              </a:rPr>
              <a:t>(b)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803079" y="4611853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11748365" y="4961077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FF037B-9E9A-4CAB-A370-E3F827E215BD}"/>
              </a:ext>
            </a:extLst>
          </p:cNvPr>
          <p:cNvSpPr txBox="1"/>
          <p:nvPr/>
        </p:nvSpPr>
        <p:spPr>
          <a:xfrm>
            <a:off x="5638321" y="1954629"/>
            <a:ext cx="17938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new Budget(</a:t>
            </a:r>
            <a:r>
              <a:rPr lang="en-US" sz="1400" dirty="0" err="1">
                <a:solidFill>
                  <a:srgbClr val="0070C0"/>
                </a:solidFill>
              </a:rPr>
              <a:t>budgetAmount</a:t>
            </a:r>
            <a:r>
              <a:rPr lang="en-US" sz="1400" dirty="0">
                <a:solidFill>
                  <a:srgbClr val="0070C0"/>
                </a:solidFill>
              </a:rPr>
              <a:t>, period, date)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5525882" y="2580291"/>
            <a:ext cx="161631" cy="16948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4460681" y="2343440"/>
            <a:ext cx="8853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parse(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E2D2896-0D44-4165-8FED-1381BD1C9BCA}"/>
              </a:ext>
            </a:extLst>
          </p:cNvPr>
          <p:cNvSpPr/>
          <p:nvPr/>
        </p:nvSpPr>
        <p:spPr>
          <a:xfrm>
            <a:off x="7325360" y="2590831"/>
            <a:ext cx="109088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b:Budget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3E3911-A4D3-4290-9C92-16C1B11CF077}"/>
              </a:ext>
            </a:extLst>
          </p:cNvPr>
          <p:cNvCxnSpPr>
            <a:cxnSpLocks/>
          </p:cNvCxnSpPr>
          <p:nvPr/>
        </p:nvCxnSpPr>
        <p:spPr>
          <a:xfrm flipV="1">
            <a:off x="5667706" y="2600960"/>
            <a:ext cx="1646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98156F0-AD10-45F6-8E77-C90C65C6BB62}"/>
              </a:ext>
            </a:extLst>
          </p:cNvPr>
          <p:cNvSpPr/>
          <p:nvPr/>
        </p:nvSpPr>
        <p:spPr>
          <a:xfrm>
            <a:off x="7794604" y="304750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5998A6-BBA7-48D7-990D-93F11520BD8B}"/>
              </a:ext>
            </a:extLst>
          </p:cNvPr>
          <p:cNvCxnSpPr>
            <a:cxnSpLocks/>
          </p:cNvCxnSpPr>
          <p:nvPr/>
        </p:nvCxnSpPr>
        <p:spPr>
          <a:xfrm>
            <a:off x="5699760" y="3323506"/>
            <a:ext cx="213952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5952452" y="3554276"/>
            <a:ext cx="2385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new </a:t>
            </a:r>
            <a:r>
              <a:rPr lang="en-US" sz="1400" dirty="0" err="1">
                <a:solidFill>
                  <a:srgbClr val="0070C0"/>
                </a:solidFill>
              </a:rPr>
              <a:t>AddBudgetCommand</a:t>
            </a:r>
            <a:r>
              <a:rPr lang="en-US" sz="1400" dirty="0">
                <a:solidFill>
                  <a:srgbClr val="0070C0"/>
                </a:solidFill>
              </a:rPr>
              <a:t>(b)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662087" y="3778063"/>
            <a:ext cx="28215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8483649" y="3547294"/>
            <a:ext cx="11874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a:AddBudgetCommand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8952893" y="400396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5707617" y="4275104"/>
            <a:ext cx="3321476" cy="48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9019741" y="4003967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4698E4-BE4F-4FF5-A259-F13CB2C7BACC}"/>
              </a:ext>
            </a:extLst>
          </p:cNvPr>
          <p:cNvSpPr txBox="1"/>
          <p:nvPr/>
        </p:nvSpPr>
        <p:spPr>
          <a:xfrm>
            <a:off x="7123300" y="4035992"/>
            <a:ext cx="3707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109108" y="4279970"/>
            <a:ext cx="14144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9FABC4-430A-48BE-A2B1-0B54391591FB}"/>
              </a:ext>
            </a:extLst>
          </p:cNvPr>
          <p:cNvSpPr txBox="1"/>
          <p:nvPr/>
        </p:nvSpPr>
        <p:spPr>
          <a:xfrm>
            <a:off x="4670230" y="4014684"/>
            <a:ext cx="3707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>
            <a:off x="1675162" y="4388995"/>
            <a:ext cx="2303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4141968"/>
            <a:ext cx="11611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</p:cNvCxnSpPr>
          <p:nvPr/>
        </p:nvCxnSpPr>
        <p:spPr>
          <a:xfrm>
            <a:off x="9096214" y="4829229"/>
            <a:ext cx="13990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9116095" y="4589975"/>
            <a:ext cx="12781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addBudget</a:t>
            </a:r>
            <a:r>
              <a:rPr lang="en-US" sz="1200" dirty="0">
                <a:solidFill>
                  <a:srgbClr val="7030A0"/>
                </a:solidFill>
              </a:rPr>
              <a:t>(index, b)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0499658" y="4802684"/>
            <a:ext cx="164882" cy="1034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0182330" y="42302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0578469" y="738306"/>
            <a:ext cx="2625" cy="55862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</p:cNvCxnSpPr>
          <p:nvPr/>
        </p:nvCxnSpPr>
        <p:spPr>
          <a:xfrm>
            <a:off x="9098280" y="5825925"/>
            <a:ext cx="1397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9342026" y="6580397"/>
            <a:ext cx="11532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result:CommandResult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9072880" y="6801006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</p:cNvCxnSpPr>
          <p:nvPr/>
        </p:nvCxnSpPr>
        <p:spPr>
          <a:xfrm>
            <a:off x="9105293" y="7162800"/>
            <a:ext cx="649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A6BED-FD9B-4CA3-A0C2-A0D9DD9775CE}"/>
              </a:ext>
            </a:extLst>
          </p:cNvPr>
          <p:cNvSpPr txBox="1"/>
          <p:nvPr/>
        </p:nvSpPr>
        <p:spPr>
          <a:xfrm>
            <a:off x="10515600" y="4800600"/>
            <a:ext cx="106153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addBudget</a:t>
            </a:r>
            <a:r>
              <a:rPr lang="en-US" sz="1200" dirty="0">
                <a:solidFill>
                  <a:srgbClr val="7030A0"/>
                </a:solidFill>
              </a:rPr>
              <a:t>(b)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FB4B52-6A06-4EA5-81E5-D5463131729E}"/>
              </a:ext>
            </a:extLst>
          </p:cNvPr>
          <p:cNvCxnSpPr>
            <a:cxnSpLocks/>
          </p:cNvCxnSpPr>
          <p:nvPr/>
        </p:nvCxnSpPr>
        <p:spPr>
          <a:xfrm flipV="1">
            <a:off x="10655338" y="4967549"/>
            <a:ext cx="1079462" cy="20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A21F87-ABE6-4925-B3AB-ED845B8EFA3A}"/>
              </a:ext>
            </a:extLst>
          </p:cNvPr>
          <p:cNvSpPr/>
          <p:nvPr/>
        </p:nvSpPr>
        <p:spPr>
          <a:xfrm>
            <a:off x="11697328" y="4912125"/>
            <a:ext cx="167405" cy="7993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CDB34516-46BB-4EE7-860E-48FCE92CC949}"/>
              </a:ext>
            </a:extLst>
          </p:cNvPr>
          <p:cNvSpPr/>
          <p:nvPr/>
        </p:nvSpPr>
        <p:spPr>
          <a:xfrm>
            <a:off x="12968447" y="4498330"/>
            <a:ext cx="181435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UniqueBudgetList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DA6D84D-8589-479D-B6D6-465EA750C42A}"/>
              </a:ext>
            </a:extLst>
          </p:cNvPr>
          <p:cNvSpPr txBox="1"/>
          <p:nvPr/>
        </p:nvSpPr>
        <p:spPr>
          <a:xfrm>
            <a:off x="11697328" y="5196699"/>
            <a:ext cx="179635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addAtIndex</a:t>
            </a:r>
            <a:r>
              <a:rPr lang="en-US" sz="1200" dirty="0">
                <a:solidFill>
                  <a:srgbClr val="7030A0"/>
                </a:solidFill>
              </a:rPr>
              <a:t>(index, b)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3AD3601-BE8B-4CB3-81F3-EE9251C8EDE1}"/>
              </a:ext>
            </a:extLst>
          </p:cNvPr>
          <p:cNvCxnSpPr>
            <a:cxnSpLocks/>
          </p:cNvCxnSpPr>
          <p:nvPr/>
        </p:nvCxnSpPr>
        <p:spPr>
          <a:xfrm>
            <a:off x="11878552" y="5425850"/>
            <a:ext cx="18914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859F532-85A8-4E17-B891-B4F90637CE0B}"/>
              </a:ext>
            </a:extLst>
          </p:cNvPr>
          <p:cNvCxnSpPr>
            <a:cxnSpLocks/>
          </p:cNvCxnSpPr>
          <p:nvPr/>
        </p:nvCxnSpPr>
        <p:spPr>
          <a:xfrm flipH="1">
            <a:off x="13868400" y="4841991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7C898D7-6103-432F-B541-7091FE4CE538}"/>
              </a:ext>
            </a:extLst>
          </p:cNvPr>
          <p:cNvSpPr/>
          <p:nvPr/>
        </p:nvSpPr>
        <p:spPr>
          <a:xfrm>
            <a:off x="13750893" y="5152215"/>
            <a:ext cx="198511" cy="559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9BF2645-43EB-4741-A225-D48A7743F215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1878552" y="5711453"/>
            <a:ext cx="1971597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22A6BEC-C671-4448-873C-ADB3986462A2}"/>
              </a:ext>
            </a:extLst>
          </p:cNvPr>
          <p:cNvCxnSpPr>
            <a:cxnSpLocks/>
          </p:cNvCxnSpPr>
          <p:nvPr/>
        </p:nvCxnSpPr>
        <p:spPr>
          <a:xfrm>
            <a:off x="10682791" y="5709846"/>
            <a:ext cx="1035228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114</cp:revision>
  <dcterms:created xsi:type="dcterms:W3CDTF">2016-07-22T14:33:02Z</dcterms:created>
  <dcterms:modified xsi:type="dcterms:W3CDTF">2019-04-11T14:33:11Z</dcterms:modified>
</cp:coreProperties>
</file>