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ContrastCommand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contrast: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663612" y="3516693"/>
            <a:ext cx="0" cy="1985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55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18</cp:revision>
  <dcterms:created xsi:type="dcterms:W3CDTF">2018-10-24T14:37:43Z</dcterms:created>
  <dcterms:modified xsi:type="dcterms:W3CDTF">2019-04-01T08:31:47Z</dcterms:modified>
</cp:coreProperties>
</file>