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8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59335" y="2109105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043769" y="2473675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4987385" y="2182867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Album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4987385" y="2847144"/>
            <a:ext cx="1435640" cy="581856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575990" y="2756563"/>
            <a:ext cx="47412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3"/>
            <a:endCxn id="5" idx="1"/>
          </p:cNvCxnSpPr>
          <p:nvPr/>
        </p:nvCxnSpPr>
        <p:spPr>
          <a:xfrm>
            <a:off x="4339169" y="2749686"/>
            <a:ext cx="648216" cy="3883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3" idx="3"/>
            <a:endCxn id="4" idx="1"/>
          </p:cNvCxnSpPr>
          <p:nvPr/>
        </p:nvCxnSpPr>
        <p:spPr>
          <a:xfrm flipV="1">
            <a:off x="4339169" y="2458878"/>
            <a:ext cx="648216" cy="2908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0157" y="26670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819400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849078" y="2610122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855815" y="3635446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AC8E2-C3EA-4A7E-80E5-CA2A240C54E4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>
            <a:off x="6435185" y="2458878"/>
            <a:ext cx="1413893" cy="3417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00A70B-2CA4-4961-80EB-6119DB819B66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423025" y="3138072"/>
            <a:ext cx="1432790" cy="68787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5">
            <a:extLst>
              <a:ext uri="{FF2B5EF4-FFF2-40B4-BE49-F238E27FC236}">
                <a16:creationId xmlns:a16="http://schemas.microsoft.com/office/drawing/2014/main" id="{B6423FAB-F83F-448C-995A-0C77A8F4860B}"/>
              </a:ext>
            </a:extLst>
          </p:cNvPr>
          <p:cNvSpPr/>
          <p:nvPr/>
        </p:nvSpPr>
        <p:spPr>
          <a:xfrm>
            <a:off x="7507813" y="2182867"/>
            <a:ext cx="1035598" cy="206204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ED1FD6-542C-43E3-9EF9-DDD650A412E4}"/>
              </a:ext>
            </a:extLst>
          </p:cNvPr>
          <p:cNvSpPr txBox="1"/>
          <p:nvPr/>
        </p:nvSpPr>
        <p:spPr>
          <a:xfrm>
            <a:off x="7580472" y="185435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Storage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71FDBB-AACE-44EB-B2E9-C181367D1C24}"/>
              </a:ext>
            </a:extLst>
          </p:cNvPr>
          <p:cNvSpPr txBox="1"/>
          <p:nvPr/>
        </p:nvSpPr>
        <p:spPr>
          <a:xfrm>
            <a:off x="7671188" y="2325498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Assets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7E058F-3881-468A-AC50-947731DBC174}"/>
              </a:ext>
            </a:extLst>
          </p:cNvPr>
          <p:cNvSpPr txBox="1"/>
          <p:nvPr/>
        </p:nvSpPr>
        <p:spPr>
          <a:xfrm>
            <a:off x="7679249" y="3339154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2019-03-30T06:58:11Z</dcterms:modified>
</cp:coreProperties>
</file>