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43"/>
  </p:normalViewPr>
  <p:slideViewPr>
    <p:cSldViewPr snapToGrid="0" snapToObjects="1">
      <p:cViewPr>
        <p:scale>
          <a:sx n="75" d="100"/>
          <a:sy n="75" d="100"/>
        </p:scale>
        <p:origin x="110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233518" y="243590"/>
            <a:ext cx="5860099" cy="6331566"/>
          </a:xfrm>
          <a:prstGeom prst="roundRect">
            <a:avLst>
              <a:gd name="adj" fmla="val 1162"/>
            </a:avLst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76000" y="2292917"/>
            <a:ext cx="19230" cy="177143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96598" y="255829"/>
            <a:ext cx="6140811" cy="6331566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10666" y="77426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79294" y="1139396"/>
            <a:ext cx="0" cy="56155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98364" y="1490089"/>
            <a:ext cx="161322" cy="49239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5470417" y="2118953"/>
            <a:ext cx="0" cy="4098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394217" y="184295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232200" y="1487974"/>
            <a:ext cx="1639487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717" y="1490088"/>
            <a:ext cx="11791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>
                <a:solidFill>
                  <a:srgbClr val="0070C0"/>
                </a:solidFill>
              </a:rPr>
              <a:t>(“open &lt;args&gt;”)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899728" y="1744120"/>
            <a:ext cx="9067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25263" y="244183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559687" y="2278972"/>
            <a:ext cx="225670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17017" y="640891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394823" y="2633836"/>
            <a:ext cx="159081" cy="34773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281645" y="255175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checkFileExists()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41090" y="586128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1287" y="616381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60027" y="2063529"/>
            <a:ext cx="1569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OpenCommand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325370" y="1898861"/>
            <a:ext cx="1388493" cy="39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:Album</a:t>
            </a:r>
            <a:endParaRPr lang="en-SG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546617" y="2741149"/>
            <a:ext cx="135241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41215" y="6217034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805991" y="1492046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open: ListFiles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81862" y="2651935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559687" y="6109729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5567522" y="3844908"/>
            <a:ext cx="1335785" cy="68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6863442" y="400497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F36F8FD2-2936-49A0-8648-943F2B482AE0}"/>
              </a:ext>
            </a:extLst>
          </p:cNvPr>
          <p:cNvSpPr/>
          <p:nvPr/>
        </p:nvSpPr>
        <p:spPr>
          <a:xfrm>
            <a:off x="3297553" y="547145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1CF41-C7DB-4A5B-8BAC-D1D5113A86FA}"/>
              </a:ext>
            </a:extLst>
          </p:cNvPr>
          <p:cNvSpPr txBox="1"/>
          <p:nvPr/>
        </p:nvSpPr>
        <p:spPr>
          <a:xfrm>
            <a:off x="1572786" y="1256508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(“open”)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35FE3-92E0-43B9-83C9-C9CF6E918C2A}"/>
              </a:ext>
            </a:extLst>
          </p:cNvPr>
          <p:cNvCxnSpPr>
            <a:cxnSpLocks/>
          </p:cNvCxnSpPr>
          <p:nvPr/>
        </p:nvCxnSpPr>
        <p:spPr>
          <a:xfrm>
            <a:off x="1530046" y="157967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0FCC50-B409-4A4A-80AC-2159A2159185}"/>
              </a:ext>
            </a:extLst>
          </p:cNvPr>
          <p:cNvCxnSpPr>
            <a:cxnSpLocks/>
          </p:cNvCxnSpPr>
          <p:nvPr/>
        </p:nvCxnSpPr>
        <p:spPr>
          <a:xfrm>
            <a:off x="3860679" y="1001786"/>
            <a:ext cx="0" cy="15989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3F76CF8-DC7E-4212-A238-5C61F4914D28}"/>
              </a:ext>
            </a:extLst>
          </p:cNvPr>
          <p:cNvSpPr/>
          <p:nvPr/>
        </p:nvSpPr>
        <p:spPr>
          <a:xfrm>
            <a:off x="3788672" y="1575927"/>
            <a:ext cx="150356" cy="7115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F63C64-87B3-4D29-AB0F-F36227F8D340}"/>
              </a:ext>
            </a:extLst>
          </p:cNvPr>
          <p:cNvCxnSpPr>
            <a:cxnSpLocks/>
          </p:cNvCxnSpPr>
          <p:nvPr/>
        </p:nvCxnSpPr>
        <p:spPr>
          <a:xfrm>
            <a:off x="3945593" y="2104802"/>
            <a:ext cx="1485217" cy="2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9B1865-3401-4760-9DFC-304E213A066D}"/>
              </a:ext>
            </a:extLst>
          </p:cNvPr>
          <p:cNvSpPr/>
          <p:nvPr/>
        </p:nvSpPr>
        <p:spPr>
          <a:xfrm>
            <a:off x="4181667" y="2989925"/>
            <a:ext cx="7715683" cy="2978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CC9ABF-5DB6-4B87-8F1F-B5B818D0573B}"/>
              </a:ext>
            </a:extLst>
          </p:cNvPr>
          <p:cNvSpPr txBox="1"/>
          <p:nvPr/>
        </p:nvSpPr>
        <p:spPr>
          <a:xfrm>
            <a:off x="4188059" y="298654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A18DD-D900-4570-8FE7-A936F172A7A8}"/>
              </a:ext>
            </a:extLst>
          </p:cNvPr>
          <p:cNvSpPr txBox="1"/>
          <p:nvPr/>
        </p:nvSpPr>
        <p:spPr>
          <a:xfrm>
            <a:off x="3769012" y="3279323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[file exists]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6D0EEE-5BD2-4B1B-89D7-A3C2C4CBB10C}"/>
              </a:ext>
            </a:extLst>
          </p:cNvPr>
          <p:cNvCxnSpPr>
            <a:cxnSpLocks/>
          </p:cNvCxnSpPr>
          <p:nvPr/>
        </p:nvCxnSpPr>
        <p:spPr>
          <a:xfrm flipV="1">
            <a:off x="5559902" y="2885303"/>
            <a:ext cx="1335785" cy="68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0996602-3BDA-4395-B642-1F1EFD2921CD}"/>
              </a:ext>
            </a:extLst>
          </p:cNvPr>
          <p:cNvSpPr txBox="1"/>
          <p:nvPr/>
        </p:nvSpPr>
        <p:spPr>
          <a:xfrm>
            <a:off x="5226162" y="314618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retrieveImage()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28F151-E824-4DD9-9061-14562C1EEEFF}"/>
              </a:ext>
            </a:extLst>
          </p:cNvPr>
          <p:cNvCxnSpPr>
            <a:cxnSpLocks/>
          </p:cNvCxnSpPr>
          <p:nvPr/>
        </p:nvCxnSpPr>
        <p:spPr>
          <a:xfrm>
            <a:off x="5491134" y="3335579"/>
            <a:ext cx="1390088" cy="57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E00846-18B9-4BE6-A344-E22B6C1CF423}"/>
              </a:ext>
            </a:extLst>
          </p:cNvPr>
          <p:cNvSpPr txBox="1"/>
          <p:nvPr/>
        </p:nvSpPr>
        <p:spPr>
          <a:xfrm>
            <a:off x="5216757" y="4078376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openImage()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364E0D-CACA-468D-86E3-10557ADBBBC5}"/>
              </a:ext>
            </a:extLst>
          </p:cNvPr>
          <p:cNvCxnSpPr>
            <a:cxnSpLocks/>
          </p:cNvCxnSpPr>
          <p:nvPr/>
        </p:nvCxnSpPr>
        <p:spPr>
          <a:xfrm flipV="1">
            <a:off x="5550553" y="4263042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F7722D35-7FA0-4348-8AD2-B315AB061866}"/>
              </a:ext>
            </a:extLst>
          </p:cNvPr>
          <p:cNvSpPr/>
          <p:nvPr/>
        </p:nvSpPr>
        <p:spPr>
          <a:xfrm>
            <a:off x="8758109" y="314142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B965B4-FFC3-406C-A65F-A8E6941396BF}"/>
              </a:ext>
            </a:extLst>
          </p:cNvPr>
          <p:cNvCxnSpPr>
            <a:cxnSpLocks/>
          </p:cNvCxnSpPr>
          <p:nvPr/>
        </p:nvCxnSpPr>
        <p:spPr>
          <a:xfrm>
            <a:off x="9432788" y="3443125"/>
            <a:ext cx="19230" cy="333502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EB8E77E-CCD2-4872-8A9B-92C9D6221A5D}"/>
              </a:ext>
            </a:extLst>
          </p:cNvPr>
          <p:cNvSpPr/>
          <p:nvPr/>
        </p:nvSpPr>
        <p:spPr>
          <a:xfrm>
            <a:off x="9328232" y="4259232"/>
            <a:ext cx="216793" cy="1681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64D5A1-1D30-4BF3-8467-7DD2D8A5FD66}"/>
              </a:ext>
            </a:extLst>
          </p:cNvPr>
          <p:cNvSpPr txBox="1"/>
          <p:nvPr/>
        </p:nvSpPr>
        <p:spPr>
          <a:xfrm>
            <a:off x="5212821" y="4705728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updateExif()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880039-8726-430D-A47A-5A3AF952B6EF}"/>
              </a:ext>
            </a:extLst>
          </p:cNvPr>
          <p:cNvCxnSpPr>
            <a:cxnSpLocks/>
          </p:cNvCxnSpPr>
          <p:nvPr/>
        </p:nvCxnSpPr>
        <p:spPr>
          <a:xfrm flipV="1">
            <a:off x="5546617" y="4890394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1A29088-F3ED-4024-97B9-5F2745ABF2C2}"/>
              </a:ext>
            </a:extLst>
          </p:cNvPr>
          <p:cNvSpPr txBox="1"/>
          <p:nvPr/>
        </p:nvSpPr>
        <p:spPr>
          <a:xfrm>
            <a:off x="5342361" y="5340359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displayTempImg()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7CC282-06B6-43DA-8FDE-0FD85B307784}"/>
              </a:ext>
            </a:extLst>
          </p:cNvPr>
          <p:cNvCxnSpPr>
            <a:cxnSpLocks/>
          </p:cNvCxnSpPr>
          <p:nvPr/>
        </p:nvCxnSpPr>
        <p:spPr>
          <a:xfrm>
            <a:off x="5546617" y="5521154"/>
            <a:ext cx="3786773" cy="38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B99460-3837-495D-B7B3-11D60D2A8908}"/>
              </a:ext>
            </a:extLst>
          </p:cNvPr>
          <p:cNvCxnSpPr>
            <a:cxnSpLocks/>
          </p:cNvCxnSpPr>
          <p:nvPr/>
        </p:nvCxnSpPr>
        <p:spPr>
          <a:xfrm flipV="1">
            <a:off x="5560690" y="4421688"/>
            <a:ext cx="3786773" cy="1930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C4ECD0-AA83-4697-B122-645B63406EF0}"/>
              </a:ext>
            </a:extLst>
          </p:cNvPr>
          <p:cNvCxnSpPr>
            <a:cxnSpLocks/>
          </p:cNvCxnSpPr>
          <p:nvPr/>
        </p:nvCxnSpPr>
        <p:spPr>
          <a:xfrm flipV="1">
            <a:off x="5540996" y="5066201"/>
            <a:ext cx="3786773" cy="1930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4D4151-D94F-4E6D-8513-2BA683F511A7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5559902" y="5765382"/>
            <a:ext cx="38901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5B7D5F-3270-460D-9C9A-1D89C18F17CA}"/>
              </a:ext>
            </a:extLst>
          </p:cNvPr>
          <p:cNvCxnSpPr>
            <a:cxnSpLocks/>
            <a:stCxn id="58" idx="0"/>
          </p:cNvCxnSpPr>
          <p:nvPr/>
        </p:nvCxnSpPr>
        <p:spPr>
          <a:xfrm>
            <a:off x="11091833" y="3335579"/>
            <a:ext cx="15691" cy="24298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95A76AC-D577-4767-9D30-28E14DB5320F}"/>
              </a:ext>
            </a:extLst>
          </p:cNvPr>
          <p:cNvSpPr txBox="1"/>
          <p:nvPr/>
        </p:nvSpPr>
        <p:spPr>
          <a:xfrm>
            <a:off x="9656183" y="4797461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rgbClr val="7030A0"/>
                </a:solidFill>
              </a:rPr>
              <a:t>firePropertyChangeListener</a:t>
            </a:r>
            <a:r>
              <a:rPr lang="en-US" sz="1200" dirty="0">
                <a:solidFill>
                  <a:srgbClr val="7030A0"/>
                </a:solidFill>
              </a:rPr>
              <a:t>(String, Object, Object)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02B7DD-54BB-408C-870F-178723CE1284}"/>
              </a:ext>
            </a:extLst>
          </p:cNvPr>
          <p:cNvCxnSpPr>
            <a:cxnSpLocks/>
          </p:cNvCxnSpPr>
          <p:nvPr/>
        </p:nvCxnSpPr>
        <p:spPr>
          <a:xfrm flipV="1">
            <a:off x="9554573" y="5557101"/>
            <a:ext cx="1473043" cy="506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7AD6B3-0290-4629-9445-C6E9C51A0ADA}"/>
              </a:ext>
            </a:extLst>
          </p:cNvPr>
          <p:cNvCxnSpPr>
            <a:cxnSpLocks/>
          </p:cNvCxnSpPr>
          <p:nvPr/>
        </p:nvCxnSpPr>
        <p:spPr>
          <a:xfrm flipV="1">
            <a:off x="9554573" y="5694334"/>
            <a:ext cx="1488215" cy="1012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1C46E59-A1EB-455B-8340-C784821B5880}"/>
              </a:ext>
            </a:extLst>
          </p:cNvPr>
          <p:cNvSpPr/>
          <p:nvPr/>
        </p:nvSpPr>
        <p:spPr>
          <a:xfrm>
            <a:off x="9345463" y="5508328"/>
            <a:ext cx="209110" cy="2570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C93AF809-A071-4556-928E-64A387DC92E1}"/>
              </a:ext>
            </a:extLst>
          </p:cNvPr>
          <p:cNvSpPr/>
          <p:nvPr/>
        </p:nvSpPr>
        <p:spPr>
          <a:xfrm>
            <a:off x="10444503" y="3335579"/>
            <a:ext cx="1294659" cy="39405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BF42CC-A777-46C6-9550-D8320409B357}"/>
              </a:ext>
            </a:extLst>
          </p:cNvPr>
          <p:cNvSpPr/>
          <p:nvPr/>
        </p:nvSpPr>
        <p:spPr>
          <a:xfrm>
            <a:off x="11027616" y="5557729"/>
            <a:ext cx="209110" cy="1514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6C426F-4F3C-4BA1-9901-81613E7B8B26}"/>
              </a:ext>
            </a:extLst>
          </p:cNvPr>
          <p:cNvSpPr txBox="1"/>
          <p:nvPr/>
        </p:nvSpPr>
        <p:spPr>
          <a:xfrm>
            <a:off x="10978322" y="568335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23D6E9-6AB7-4E89-8014-E5137C2FC1E0}"/>
              </a:ext>
            </a:extLst>
          </p:cNvPr>
          <p:cNvSpPr/>
          <p:nvPr/>
        </p:nvSpPr>
        <p:spPr>
          <a:xfrm>
            <a:off x="6899028" y="3350327"/>
            <a:ext cx="210645" cy="494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03306" y="2741150"/>
            <a:ext cx="210645" cy="15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FBD7E5-5981-4F8D-B4BD-D69CA84186BB}"/>
              </a:ext>
            </a:extLst>
          </p:cNvPr>
          <p:cNvSpPr/>
          <p:nvPr/>
        </p:nvSpPr>
        <p:spPr>
          <a:xfrm>
            <a:off x="9328232" y="4881780"/>
            <a:ext cx="216793" cy="191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5020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59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itszp.nus@hotmail.com</cp:lastModifiedBy>
  <cp:revision>30</cp:revision>
  <dcterms:created xsi:type="dcterms:W3CDTF">2018-10-24T14:37:43Z</dcterms:created>
  <dcterms:modified xsi:type="dcterms:W3CDTF">2019-03-31T23:46:54Z</dcterms:modified>
</cp:coreProperties>
</file>