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D7D3-C403-3F41-BDC0-79A33B6D4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73DA2-5171-6C45-815D-865047BF7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CA7EA-56BB-6F46-92D4-F4A4F5CB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4D64-D2E9-0B4C-99D2-A05D6017887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6853-84D6-924B-B4B0-F864CA6F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E664-E27F-7440-A040-746C9C82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8550-0ACE-CD44-B011-8A49917B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1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878E-4A0D-2446-8878-B776D33E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277F1-9D8B-D640-9C0C-0E1CDE7EB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E45F-EFD5-0D44-8E44-74889516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4D64-D2E9-0B4C-99D2-A05D6017887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29021-8402-D746-BAE7-7BADDF59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E9D64-31BD-104A-9DFA-AE40EB48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8550-0ACE-CD44-B011-8A49917B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9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425A6-066A-7541-B943-2EB0847A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DD52B-729C-C34F-8D16-304AF4BEF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6E27F-F8DC-1446-AF30-28210632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4D64-D2E9-0B4C-99D2-A05D6017887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A150C-FC9C-B942-B152-3E5DBFD8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9CF2F-D736-3747-830D-21A11577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8550-0ACE-CD44-B011-8A49917B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54C3-A932-B24D-9AD0-AAD98A1A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10CD-F0AB-D84B-91F8-571F9D1E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8E572-F7A5-454D-8594-9A9C8C25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4D64-D2E9-0B4C-99D2-A05D6017887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A991-8262-2B4F-8C42-AEAC03CF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D325C-BF2D-C142-9C24-2A09EC36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8550-0ACE-CD44-B011-8A49917B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8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A623-384F-7140-8E08-749F6204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C7002-E9FD-CE43-ADEB-1D9DF072D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CAA8-8749-4D41-B979-1CF61588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4D64-D2E9-0B4C-99D2-A05D6017887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F2F0B-E580-E545-8B3A-34BB1A6E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444C9-3BDA-E542-B4B8-B5BC3541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8550-0ACE-CD44-B011-8A49917B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5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14B6-4976-3B44-82AE-91B1AE27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A166-56CE-1C41-AC29-404367BDB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1F84C-FAFE-0D47-A705-CA939B5F4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8871F-2A7C-3B46-830F-6699B089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4D64-D2E9-0B4C-99D2-A05D6017887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BA080-6A81-7C44-89DC-2F3EDFA5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4C7B8-5766-1A46-B813-0B1715EA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8550-0ACE-CD44-B011-8A49917B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4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24B3-B028-0545-B6EB-13ECDC2C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3A421-E65C-B544-BB5C-D57586AA4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20226-B154-D04A-983F-6C3E844E6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50CCF-2A1E-2143-9A4B-7C7E60B57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4B3FA-025C-7942-ABA2-DB0D47933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9000E-6D62-8D40-BFD6-FD4255F6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4D64-D2E9-0B4C-99D2-A05D6017887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E0C2D-E672-7747-AA07-E51A9052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24100-B0DB-4B41-870E-730D9BEA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8550-0ACE-CD44-B011-8A49917B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5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5C29-AA7A-3849-A5C2-CBA539FB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04F86-DCF3-A244-827A-25027C70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4D64-D2E9-0B4C-99D2-A05D6017887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6E314-3092-8D49-90C3-2950CFC4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629CD-8343-4E45-AC2A-16DCCC49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8550-0ACE-CD44-B011-8A49917B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7E348-0D5B-594B-BE4A-5570E39D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4D64-D2E9-0B4C-99D2-A05D6017887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EBFC6-730C-0E45-8DFE-F739D923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B9B92-3775-4C45-9617-DF8175B5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8550-0ACE-CD44-B011-8A49917B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0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C502-A093-9E49-9285-80D5CD30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D4B4C-45A5-9C47-B7F7-AC9BD6D54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49721-F6E2-504A-BBDF-6F79DEC00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B860-1E80-7B43-8E72-716DB2A2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4D64-D2E9-0B4C-99D2-A05D6017887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3C62-FE51-1140-8B6E-89A57E49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E9960-8843-104F-B373-831C14CB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8550-0ACE-CD44-B011-8A49917B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339A-4FF3-EC4A-B336-08BFCC92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93A84-5C8F-7441-A61F-328A194F1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4A0F4-51F0-564A-B84E-5E3F2FB61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EEF2E-8D16-FD49-9C7C-64A253A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4D64-D2E9-0B4C-99D2-A05D6017887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4FFD5-59DB-D849-8015-206AC37D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B9183-605F-C340-84B6-14773573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8550-0ACE-CD44-B011-8A49917B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0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48F58-1765-F540-A52D-D3418619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ABE35-96E5-794B-A8CD-25E2FAF9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B7B06-CB2F-D545-8CD4-33FA450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94D64-D2E9-0B4C-99D2-A05D6017887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FD26C-8F70-4840-918C-5D85EBCF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C61B2-EC8D-964D-AFFA-28B9477AE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98550-0ACE-CD44-B011-8A49917B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5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252886" y="846657"/>
            <a:ext cx="3465272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7030A0"/>
                </a:solidFill>
              </a:rPr>
              <a:t>CurrentEdit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417389" y="872698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26540" y="92358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557068" y="1357294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476138" y="1707988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6696" y="1357293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924689" y="1815486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548191" y="2063310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471991" y="206331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365210" y="171167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49745" y="1737717"/>
            <a:ext cx="11791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sz="1400" dirty="0" err="1">
                <a:solidFill>
                  <a:srgbClr val="0070C0"/>
                </a:solidFill>
              </a:rPr>
              <a:t>bw</a:t>
            </a:r>
            <a:r>
              <a:rPr lang="en-US" sz="1400" dirty="0">
                <a:solidFill>
                  <a:srgbClr val="0070C0"/>
                </a:solidFill>
              </a:rPr>
              <a:t>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82081" y="1962017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03037" y="265973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55217" y="232790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637461" y="2583276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327109" y="555507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472597" y="2851735"/>
            <a:ext cx="159081" cy="25077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359419" y="2769650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697095" y="1490428"/>
            <a:ext cx="22139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bw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18864" y="511103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91379" y="530997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992531" y="3272520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Notifier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37801" y="2315585"/>
            <a:ext cx="16360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BlackWhiteCommand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7474264" y="2116759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053774" y="2510815"/>
            <a:ext cx="19230" cy="29680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81081" y="2959047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656872" y="296480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18989" y="54788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982085" y="1676571"/>
            <a:ext cx="118516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bw</a:t>
            </a:r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200" dirty="0" err="1">
                <a:solidFill>
                  <a:schemeClr val="bg1"/>
                </a:solidFill>
              </a:rPr>
              <a:t>BlackWhite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659636" y="2869833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654355" y="181359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637461" y="5359478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0"/>
            <a:endCxn id="85" idx="0"/>
          </p:cNvCxnSpPr>
          <p:nvPr/>
        </p:nvCxnSpPr>
        <p:spPr>
          <a:xfrm>
            <a:off x="9639861" y="3272520"/>
            <a:ext cx="23751" cy="222977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645296" y="3213901"/>
            <a:ext cx="1440340" cy="688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72AC28-6CCA-D043-ABB2-97A18FBB6317}"/>
              </a:ext>
            </a:extLst>
          </p:cNvPr>
          <p:cNvSpPr txBox="1"/>
          <p:nvPr/>
        </p:nvSpPr>
        <p:spPr>
          <a:xfrm>
            <a:off x="7933322" y="54788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A5E9C-667D-CD42-8A1D-D3C2929DECFA}"/>
              </a:ext>
            </a:extLst>
          </p:cNvPr>
          <p:cNvSpPr txBox="1"/>
          <p:nvPr/>
        </p:nvSpPr>
        <p:spPr>
          <a:xfrm>
            <a:off x="9534410" y="550229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A39371-EC2A-9E42-900F-D14EA1319C95}"/>
              </a:ext>
            </a:extLst>
          </p:cNvPr>
          <p:cNvCxnSpPr>
            <a:cxnSpLocks/>
          </p:cNvCxnSpPr>
          <p:nvPr/>
        </p:nvCxnSpPr>
        <p:spPr>
          <a:xfrm>
            <a:off x="6620608" y="4954185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63ED340-89A1-7442-93C0-F23AE2146242}"/>
              </a:ext>
            </a:extLst>
          </p:cNvPr>
          <p:cNvSpPr txBox="1"/>
          <p:nvPr/>
        </p:nvSpPr>
        <p:spPr>
          <a:xfrm>
            <a:off x="6622912" y="4739211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displayTempImage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62C957-94C2-4F40-B158-AD4EE9913554}"/>
              </a:ext>
            </a:extLst>
          </p:cNvPr>
          <p:cNvCxnSpPr>
            <a:cxnSpLocks/>
          </p:cNvCxnSpPr>
          <p:nvPr/>
        </p:nvCxnSpPr>
        <p:spPr>
          <a:xfrm>
            <a:off x="6632807" y="5184516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BF5F02-C23B-104E-AD2D-DB09BDEB097B}"/>
              </a:ext>
            </a:extLst>
          </p:cNvPr>
          <p:cNvSpPr txBox="1"/>
          <p:nvPr/>
        </p:nvSpPr>
        <p:spPr>
          <a:xfrm>
            <a:off x="8244175" y="4210587"/>
            <a:ext cx="124390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&lt;&lt;static&gt;&gt;</a:t>
            </a:r>
          </a:p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firePropertyChangeListener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(String, Object, Object)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BBEF17-4744-AC4E-9304-47F488B7F971}"/>
              </a:ext>
            </a:extLst>
          </p:cNvPr>
          <p:cNvCxnSpPr>
            <a:cxnSpLocks/>
          </p:cNvCxnSpPr>
          <p:nvPr/>
        </p:nvCxnSpPr>
        <p:spPr>
          <a:xfrm>
            <a:off x="8150922" y="4975293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C0CF9B-A012-C54D-83A7-19F9E8E20063}"/>
              </a:ext>
            </a:extLst>
          </p:cNvPr>
          <p:cNvCxnSpPr>
            <a:cxnSpLocks/>
          </p:cNvCxnSpPr>
          <p:nvPr/>
        </p:nvCxnSpPr>
        <p:spPr>
          <a:xfrm flipV="1">
            <a:off x="8127649" y="5129815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C9CC21-75F3-2D47-B2EB-28FA44CEEEA2}"/>
              </a:ext>
            </a:extLst>
          </p:cNvPr>
          <p:cNvCxnSpPr>
            <a:cxnSpLocks/>
          </p:cNvCxnSpPr>
          <p:nvPr/>
        </p:nvCxnSpPr>
        <p:spPr>
          <a:xfrm>
            <a:off x="6670934" y="350564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32598CF-6CFF-FD43-A798-54B64DD73AF8}"/>
              </a:ext>
            </a:extLst>
          </p:cNvPr>
          <p:cNvSpPr txBox="1"/>
          <p:nvPr/>
        </p:nvSpPr>
        <p:spPr>
          <a:xfrm>
            <a:off x="6693761" y="3277992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91E726-FEE7-654A-851E-62D17D04B8D8}"/>
              </a:ext>
            </a:extLst>
          </p:cNvPr>
          <p:cNvCxnSpPr>
            <a:cxnSpLocks/>
          </p:cNvCxnSpPr>
          <p:nvPr/>
        </p:nvCxnSpPr>
        <p:spPr>
          <a:xfrm>
            <a:off x="6656872" y="3746447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F3A03C7-32DF-E647-AA75-A225960CF999}"/>
              </a:ext>
            </a:extLst>
          </p:cNvPr>
          <p:cNvSpPr/>
          <p:nvPr/>
        </p:nvSpPr>
        <p:spPr>
          <a:xfrm>
            <a:off x="7957969" y="3492966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191621-27E3-BC40-86E6-3D250AC29A79}"/>
              </a:ext>
            </a:extLst>
          </p:cNvPr>
          <p:cNvSpPr/>
          <p:nvPr/>
        </p:nvSpPr>
        <p:spPr>
          <a:xfrm>
            <a:off x="7964962" y="4942610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36986F-22CB-3846-8104-866855359CF3}"/>
              </a:ext>
            </a:extLst>
          </p:cNvPr>
          <p:cNvSpPr/>
          <p:nvPr/>
        </p:nvSpPr>
        <p:spPr>
          <a:xfrm>
            <a:off x="7972372" y="4397874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10424C-589E-3741-8D5C-9B2DD8AAA3F6}"/>
              </a:ext>
            </a:extLst>
          </p:cNvPr>
          <p:cNvSpPr txBox="1"/>
          <p:nvPr/>
        </p:nvSpPr>
        <p:spPr>
          <a:xfrm>
            <a:off x="6704570" y="4194475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addCommand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7242339-F7ED-B947-A70A-DC2D4D538D02}"/>
              </a:ext>
            </a:extLst>
          </p:cNvPr>
          <p:cNvCxnSpPr>
            <a:cxnSpLocks/>
          </p:cNvCxnSpPr>
          <p:nvPr/>
        </p:nvCxnSpPr>
        <p:spPr>
          <a:xfrm>
            <a:off x="6645296" y="4434749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8BA9C18-17CE-F449-A931-37C648B18D0A}"/>
              </a:ext>
            </a:extLst>
          </p:cNvPr>
          <p:cNvCxnSpPr>
            <a:cxnSpLocks/>
          </p:cNvCxnSpPr>
          <p:nvPr/>
        </p:nvCxnSpPr>
        <p:spPr>
          <a:xfrm>
            <a:off x="6635411" y="4659615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44F42D8-C355-3041-9C02-36353B996C5A}"/>
              </a:ext>
            </a:extLst>
          </p:cNvPr>
          <p:cNvSpPr/>
          <p:nvPr/>
        </p:nvSpPr>
        <p:spPr>
          <a:xfrm>
            <a:off x="5165193" y="3946199"/>
            <a:ext cx="4734168" cy="1359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2130E8-F3DB-8440-9AD8-EAF1E497545B}"/>
              </a:ext>
            </a:extLst>
          </p:cNvPr>
          <p:cNvSpPr txBox="1"/>
          <p:nvPr/>
        </p:nvSpPr>
        <p:spPr>
          <a:xfrm>
            <a:off x="5172679" y="4004821"/>
            <a:ext cx="418234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opt</a:t>
            </a:r>
            <a:endParaRPr lang="en-SG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6539531-AA78-FF4C-B3B2-4B001F86FC31}"/>
              </a:ext>
            </a:extLst>
          </p:cNvPr>
          <p:cNvSpPr txBox="1"/>
          <p:nvPr/>
        </p:nvSpPr>
        <p:spPr>
          <a:xfrm>
            <a:off x="5149703" y="4359329"/>
            <a:ext cx="13654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[is a new command]</a:t>
            </a:r>
          </a:p>
        </p:txBody>
      </p:sp>
      <p:sp>
        <p:nvSpPr>
          <p:cNvPr id="57" name="Rectangle 62">
            <a:extLst>
              <a:ext uri="{FF2B5EF4-FFF2-40B4-BE49-F238E27FC236}">
                <a16:creationId xmlns:a16="http://schemas.microsoft.com/office/drawing/2014/main" id="{642F7719-612C-DE46-AA90-97081D8199DF}"/>
              </a:ext>
            </a:extLst>
          </p:cNvPr>
          <p:cNvSpPr/>
          <p:nvPr/>
        </p:nvSpPr>
        <p:spPr>
          <a:xfrm>
            <a:off x="4383297" y="872698"/>
            <a:ext cx="112625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2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 Si Mun</dc:creator>
  <cp:lastModifiedBy>Tham Si Mun</cp:lastModifiedBy>
  <cp:revision>2</cp:revision>
  <dcterms:created xsi:type="dcterms:W3CDTF">2019-03-30T08:50:25Z</dcterms:created>
  <dcterms:modified xsi:type="dcterms:W3CDTF">2019-03-30T08:53:52Z</dcterms:modified>
</cp:coreProperties>
</file>