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4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5">
            <a:extLst>
              <a:ext uri="{FF2B5EF4-FFF2-40B4-BE49-F238E27FC236}">
                <a16:creationId xmlns:a16="http://schemas.microsoft.com/office/drawing/2014/main" id="{CB4FB92C-0FE2-A845-9694-F42C9C9BC846}"/>
              </a:ext>
            </a:extLst>
          </p:cNvPr>
          <p:cNvSpPr/>
          <p:nvPr/>
        </p:nvSpPr>
        <p:spPr>
          <a:xfrm>
            <a:off x="8943973" y="846657"/>
            <a:ext cx="2773740" cy="524718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UI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7252886" y="846657"/>
            <a:ext cx="1694540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92215" y="314116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1"/>
                </a:solidFill>
              </a:rPr>
              <a:t>getTempImage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95546" y="1563154"/>
            <a:ext cx="217782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parseCommand</a:t>
            </a:r>
            <a:r>
              <a:rPr lang="en-US" sz="1300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47038" y="5104109"/>
            <a:ext cx="1618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59186" y="5267675"/>
            <a:ext cx="143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0084995" y="3241878"/>
            <a:ext cx="1294659" cy="2441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0896" y="2282450"/>
            <a:ext cx="157878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300" dirty="0" err="1"/>
              <a:t>ContrastCommand</a:t>
            </a:r>
            <a:endParaRPr lang="en-US" sz="1300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25284" y="334068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88300" y="3353948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732325" y="3486051"/>
            <a:ext cx="0" cy="19856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22606" y="359572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02549" y="4987172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590187" y="4792166"/>
            <a:ext cx="14627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displayTempImage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1678" y="522938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9097893" y="4244906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firePropertyChangeListener</a:t>
            </a:r>
            <a:r>
              <a:rPr lang="en-US" sz="1200" dirty="0">
                <a:solidFill>
                  <a:srgbClr val="7030A0"/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 flipV="1">
            <a:off x="8181482" y="4976832"/>
            <a:ext cx="2409623" cy="1034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74072" y="5194618"/>
            <a:ext cx="2513153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591414" y="386999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510106" y="3658834"/>
            <a:ext cx="1646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updateTempImage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31678" y="412658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33177" y="3862163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6584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49021" y="4478853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683769" y="429850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addCommand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23025" y="452271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1678" y="475099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4250902"/>
            <a:ext cx="5581712" cy="1095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6070" y="4273956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4772599" y="4568223"/>
            <a:ext cx="1974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[is a new command]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C014C2-AF54-594C-87D0-A355709B83E3}"/>
              </a:ext>
            </a:extLst>
          </p:cNvPr>
          <p:cNvSpPr/>
          <p:nvPr/>
        </p:nvSpPr>
        <p:spPr>
          <a:xfrm>
            <a:off x="7943886" y="285647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D843FF-9DB2-0743-A0B7-F756A83E09B4}"/>
              </a:ext>
            </a:extLst>
          </p:cNvPr>
          <p:cNvCxnSpPr>
            <a:cxnSpLocks/>
          </p:cNvCxnSpPr>
          <p:nvPr/>
        </p:nvCxnSpPr>
        <p:spPr>
          <a:xfrm>
            <a:off x="6588300" y="2885678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C8C8EC-D098-1845-91B4-002E1CC5146A}"/>
              </a:ext>
            </a:extLst>
          </p:cNvPr>
          <p:cNvCxnSpPr>
            <a:cxnSpLocks/>
          </p:cNvCxnSpPr>
          <p:nvPr/>
        </p:nvCxnSpPr>
        <p:spPr>
          <a:xfrm flipV="1">
            <a:off x="6623550" y="3111226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603878E-6C1B-174D-BCAA-7F1194E30097}"/>
              </a:ext>
            </a:extLst>
          </p:cNvPr>
          <p:cNvSpPr txBox="1"/>
          <p:nvPr/>
        </p:nvSpPr>
        <p:spPr>
          <a:xfrm>
            <a:off x="6392215" y="265705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AE24DF-3415-984B-ADDB-1438525423F8}"/>
              </a:ext>
            </a:extLst>
          </p:cNvPr>
          <p:cNvSpPr txBox="1"/>
          <p:nvPr/>
        </p:nvSpPr>
        <p:spPr>
          <a:xfrm>
            <a:off x="6378473" y="2668537"/>
            <a:ext cx="18521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tempImageDoNotExist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682761-1EEC-7849-A654-1F32F671D00E}"/>
              </a:ext>
            </a:extLst>
          </p:cNvPr>
          <p:cNvSpPr/>
          <p:nvPr/>
        </p:nvSpPr>
        <p:spPr>
          <a:xfrm>
            <a:off x="10602980" y="4941137"/>
            <a:ext cx="209110" cy="253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56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31</cp:revision>
  <dcterms:created xsi:type="dcterms:W3CDTF">2018-10-24T14:37:43Z</dcterms:created>
  <dcterms:modified xsi:type="dcterms:W3CDTF">2019-04-14T19:07:30Z</dcterms:modified>
</cp:coreProperties>
</file>