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01F5-D868-3D4D-BCCC-1BC9B6CDC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A6A25-D043-0C42-8C40-E4A43F16D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0CC6D-0915-B54A-9EA8-0A082246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FCE50-C2F2-1E4A-A961-32A1FF7A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4B003-F540-8D49-B807-1A55CA9B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B2EB-3486-F74F-B59A-D921AA01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19F7A-6A1A-8247-81C3-5DB1051FA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612-D122-2247-AFE2-077A1093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11F4-C5B5-974E-840E-D20C815E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5FCAD-6E8E-3A42-8E3C-02824DA0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9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9599D-0965-7F40-93AD-2054F50C8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ADED7-06BE-834C-BB2F-F0B4B4BD5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B35F-907B-ED40-B27B-CF355AAA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79F0-DED1-FD4F-8BA7-F0510E90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F289-6D99-2E4E-A3C4-A55969AA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8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2830-CDC9-9D4E-A970-CB085070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C8CA-1422-2B4C-A35E-14389C23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84E9-A2F8-7846-98E3-D7BBD865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7360-A8FC-7D4F-8268-15FDEEC6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17D6-C00F-0648-86C2-B58AD277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5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36CF-107F-C44B-86D9-922BA3F5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1D1A7-864F-9048-B82D-65646B769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23A3-3CFA-9245-B97F-15E5E897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EFF88-031D-3D4B-B6EA-32EB4594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2B9D-CB13-F849-BDA1-19EC9D16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2D05-D1B8-6142-B829-B61057D2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1F21-C302-8E4D-9670-883E33835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E781D-4F37-FC4B-899A-E735E08DC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C3CD0-3AA5-384A-90E3-54B9F807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C8437-B850-8541-9180-0B60FE36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CDA91-B69B-B14B-AD77-C1F43172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5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92E0-1D1A-FD41-B5D1-B382B166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08D2-1B6E-0945-B712-1777A1D1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56109-F8CB-8542-8327-D8DC769BD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0D500-8D83-434A-80D2-17CEC1AC5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F6CD8-AD5C-5048-8FF9-DF52F3EAF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A0DF9-149E-E94C-B6BB-A2252C3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8C2D5-B9C6-FF42-91E4-ED990AED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12FDF-BADD-DD4C-9A52-FB24D52D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3C0F-D814-304D-9ED6-D4F557D7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5321F-53D3-C346-A4FD-79EE40CE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A5547-A3D4-8245-AC33-E43A1422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F83D8-0021-2F43-A687-92348A10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0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9059A-90DD-C444-93AB-BA63D632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52F8D-E0F4-1A45-A7A1-4C74BE15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AC155-E6D3-2A41-B461-E851B95B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9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9295-40F5-154F-A636-BAA5FDB0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3F61-A05D-4B49-AC40-73CCEBD9C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A8512-1818-1448-AD7D-A24004E1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548D2-24A6-DE43-A25D-8FD94950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3408-7798-B04D-9423-767E3480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CD9D3-28C1-BF48-A9DB-5B92D57C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3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EF6F-CE83-844D-B7D3-2A1EA0AF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42A17-75D3-D640-9E50-B72093EEC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B4223-97EB-8445-95A0-401348C1C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5231F-9950-2044-A2FD-BDCFB4E8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E5251-0DE2-ED41-8689-AEBFB20F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9B91A-F4EF-C84D-9A30-AB0E1EB3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2B055-6DBD-C447-9A9C-0D3807E1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3D3F1-4439-CC41-A0AC-E3CAC9C8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4A5A8-0DF6-4744-81AC-6CAE36C36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0C18F-603F-AF40-8006-F566A6EEF7D2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5EAD-184A-C840-B813-F7C88E07D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AC54A-8C9D-1341-9800-275F5D127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7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252886" y="846657"/>
            <a:ext cx="3465272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030A0"/>
                </a:solidFill>
              </a:rPr>
              <a:t>CurrentEdit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417389" y="872698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26540" y="92358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557068" y="1357294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476138" y="1707988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6696" y="1357293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924689" y="1815486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548191" y="2063310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471991" y="206331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365210" y="171167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8491" y="1707986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(“brightness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82081" y="1962017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03037" y="265973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55217" y="232790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637461" y="258327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327109" y="55550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72597" y="2851735"/>
            <a:ext cx="159081" cy="25077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359419" y="2769650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697095" y="1490428"/>
            <a:ext cx="22139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(“brightness”)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18864" y="511103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91379" y="530997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992531" y="3272520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Notifier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37563" y="2317059"/>
            <a:ext cx="16360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BrightnessCommand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7474264" y="2116759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053774" y="2510815"/>
            <a:ext cx="19230" cy="29680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81081" y="295904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656872" y="296480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18989" y="54788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982085" y="1676571"/>
            <a:ext cx="118516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brightness: Brightness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659636" y="2869833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654355" y="181359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637461" y="5359478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0"/>
            <a:endCxn id="85" idx="0"/>
          </p:cNvCxnSpPr>
          <p:nvPr/>
        </p:nvCxnSpPr>
        <p:spPr>
          <a:xfrm>
            <a:off x="9639861" y="3272520"/>
            <a:ext cx="23751" cy="222977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645296" y="3213901"/>
            <a:ext cx="1440340" cy="688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72AC28-6CCA-D043-ABB2-97A18FBB6317}"/>
              </a:ext>
            </a:extLst>
          </p:cNvPr>
          <p:cNvSpPr txBox="1"/>
          <p:nvPr/>
        </p:nvSpPr>
        <p:spPr>
          <a:xfrm>
            <a:off x="7933322" y="54788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A5E9C-667D-CD42-8A1D-D3C2929DECFA}"/>
              </a:ext>
            </a:extLst>
          </p:cNvPr>
          <p:cNvSpPr txBox="1"/>
          <p:nvPr/>
        </p:nvSpPr>
        <p:spPr>
          <a:xfrm>
            <a:off x="9534410" y="550229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A39371-EC2A-9E42-900F-D14EA1319C95}"/>
              </a:ext>
            </a:extLst>
          </p:cNvPr>
          <p:cNvCxnSpPr>
            <a:cxnSpLocks/>
          </p:cNvCxnSpPr>
          <p:nvPr/>
        </p:nvCxnSpPr>
        <p:spPr>
          <a:xfrm>
            <a:off x="6620608" y="4954185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3ED340-89A1-7442-93C0-F23AE2146242}"/>
              </a:ext>
            </a:extLst>
          </p:cNvPr>
          <p:cNvSpPr txBox="1"/>
          <p:nvPr/>
        </p:nvSpPr>
        <p:spPr>
          <a:xfrm>
            <a:off x="6622912" y="4739211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displayTempImage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62C957-94C2-4F40-B158-AD4EE9913554}"/>
              </a:ext>
            </a:extLst>
          </p:cNvPr>
          <p:cNvCxnSpPr>
            <a:cxnSpLocks/>
          </p:cNvCxnSpPr>
          <p:nvPr/>
        </p:nvCxnSpPr>
        <p:spPr>
          <a:xfrm>
            <a:off x="6632807" y="5184516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BF5F02-C23B-104E-AD2D-DB09BDEB097B}"/>
              </a:ext>
            </a:extLst>
          </p:cNvPr>
          <p:cNvSpPr txBox="1"/>
          <p:nvPr/>
        </p:nvSpPr>
        <p:spPr>
          <a:xfrm>
            <a:off x="8244175" y="4210587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&lt;&lt;static&gt;&gt;</a:t>
            </a:r>
          </a:p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firePropertyChangeListener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(String, Object, Object)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BBEF17-4744-AC4E-9304-47F488B7F971}"/>
              </a:ext>
            </a:extLst>
          </p:cNvPr>
          <p:cNvCxnSpPr>
            <a:cxnSpLocks/>
          </p:cNvCxnSpPr>
          <p:nvPr/>
        </p:nvCxnSpPr>
        <p:spPr>
          <a:xfrm>
            <a:off x="8150922" y="497529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C0CF9B-A012-C54D-83A7-19F9E8E20063}"/>
              </a:ext>
            </a:extLst>
          </p:cNvPr>
          <p:cNvCxnSpPr>
            <a:cxnSpLocks/>
          </p:cNvCxnSpPr>
          <p:nvPr/>
        </p:nvCxnSpPr>
        <p:spPr>
          <a:xfrm flipV="1">
            <a:off x="8127649" y="5129815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C9CC21-75F3-2D47-B2EB-28FA44CEEEA2}"/>
              </a:ext>
            </a:extLst>
          </p:cNvPr>
          <p:cNvCxnSpPr>
            <a:cxnSpLocks/>
          </p:cNvCxnSpPr>
          <p:nvPr/>
        </p:nvCxnSpPr>
        <p:spPr>
          <a:xfrm>
            <a:off x="6670934" y="350564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2598CF-6CFF-FD43-A798-54B64DD73AF8}"/>
              </a:ext>
            </a:extLst>
          </p:cNvPr>
          <p:cNvSpPr txBox="1"/>
          <p:nvPr/>
        </p:nvSpPr>
        <p:spPr>
          <a:xfrm>
            <a:off x="6693761" y="3277992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91E726-FEE7-654A-851E-62D17D04B8D8}"/>
              </a:ext>
            </a:extLst>
          </p:cNvPr>
          <p:cNvCxnSpPr>
            <a:cxnSpLocks/>
          </p:cNvCxnSpPr>
          <p:nvPr/>
        </p:nvCxnSpPr>
        <p:spPr>
          <a:xfrm>
            <a:off x="6656872" y="3746447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F3A03C7-32DF-E647-AA75-A225960CF999}"/>
              </a:ext>
            </a:extLst>
          </p:cNvPr>
          <p:cNvSpPr/>
          <p:nvPr/>
        </p:nvSpPr>
        <p:spPr>
          <a:xfrm>
            <a:off x="7957969" y="3492966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191621-27E3-BC40-86E6-3D250AC29A79}"/>
              </a:ext>
            </a:extLst>
          </p:cNvPr>
          <p:cNvSpPr/>
          <p:nvPr/>
        </p:nvSpPr>
        <p:spPr>
          <a:xfrm>
            <a:off x="7964962" y="4942610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36986F-22CB-3846-8104-866855359CF3}"/>
              </a:ext>
            </a:extLst>
          </p:cNvPr>
          <p:cNvSpPr/>
          <p:nvPr/>
        </p:nvSpPr>
        <p:spPr>
          <a:xfrm>
            <a:off x="7972372" y="4397874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10424C-589E-3741-8D5C-9B2DD8AAA3F6}"/>
              </a:ext>
            </a:extLst>
          </p:cNvPr>
          <p:cNvSpPr txBox="1"/>
          <p:nvPr/>
        </p:nvSpPr>
        <p:spPr>
          <a:xfrm>
            <a:off x="6704570" y="4194475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addCommand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7242339-F7ED-B947-A70A-DC2D4D538D02}"/>
              </a:ext>
            </a:extLst>
          </p:cNvPr>
          <p:cNvCxnSpPr>
            <a:cxnSpLocks/>
          </p:cNvCxnSpPr>
          <p:nvPr/>
        </p:nvCxnSpPr>
        <p:spPr>
          <a:xfrm>
            <a:off x="6645296" y="4434749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8BA9C18-17CE-F449-A931-37C648B18D0A}"/>
              </a:ext>
            </a:extLst>
          </p:cNvPr>
          <p:cNvCxnSpPr>
            <a:cxnSpLocks/>
          </p:cNvCxnSpPr>
          <p:nvPr/>
        </p:nvCxnSpPr>
        <p:spPr>
          <a:xfrm>
            <a:off x="6635411" y="465961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44F42D8-C355-3041-9C02-36353B996C5A}"/>
              </a:ext>
            </a:extLst>
          </p:cNvPr>
          <p:cNvSpPr/>
          <p:nvPr/>
        </p:nvSpPr>
        <p:spPr>
          <a:xfrm>
            <a:off x="5150613" y="3987249"/>
            <a:ext cx="4734168" cy="1359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2130E8-F3DB-8440-9AD8-EAF1E497545B}"/>
              </a:ext>
            </a:extLst>
          </p:cNvPr>
          <p:cNvSpPr txBox="1"/>
          <p:nvPr/>
        </p:nvSpPr>
        <p:spPr>
          <a:xfrm>
            <a:off x="5172679" y="4004821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539531-AA78-FF4C-B3B2-4B001F86FC31}"/>
              </a:ext>
            </a:extLst>
          </p:cNvPr>
          <p:cNvSpPr txBox="1"/>
          <p:nvPr/>
        </p:nvSpPr>
        <p:spPr>
          <a:xfrm>
            <a:off x="5149703" y="4359329"/>
            <a:ext cx="13654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[is a new command]</a:t>
            </a:r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642F7719-612C-DE46-AA90-97081D8199DF}"/>
              </a:ext>
            </a:extLst>
          </p:cNvPr>
          <p:cNvSpPr/>
          <p:nvPr/>
        </p:nvSpPr>
        <p:spPr>
          <a:xfrm>
            <a:off x="4383297" y="872698"/>
            <a:ext cx="112625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2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57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 Si Mun</dc:creator>
  <cp:lastModifiedBy>Tham Si Mun</cp:lastModifiedBy>
  <cp:revision>3</cp:revision>
  <dcterms:created xsi:type="dcterms:W3CDTF">2019-03-30T08:43:06Z</dcterms:created>
  <dcterms:modified xsi:type="dcterms:W3CDTF">2019-03-31T09:22:16Z</dcterms:modified>
</cp:coreProperties>
</file>