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2"/>
    <p:restoredTop sz="94643"/>
  </p:normalViewPr>
  <p:slideViewPr>
    <p:cSldViewPr showGuides="1">
      <p:cViewPr varScale="1">
        <p:scale>
          <a:sx n="110" d="100"/>
          <a:sy n="110" d="100"/>
        </p:scale>
        <p:origin x="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8600" y="267463"/>
            <a:ext cx="802025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2353" y="6541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60167" y="1017808"/>
            <a:ext cx="1" cy="44570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238" y="1368502"/>
            <a:ext cx="162216" cy="4000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0400" y="533400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88626" y="1017808"/>
            <a:ext cx="11169" cy="20825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27788" y="1476001"/>
            <a:ext cx="113877" cy="1445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51641" y="1704879"/>
            <a:ext cx="27544" cy="121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75089" y="1704879"/>
            <a:ext cx="208192" cy="20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08" y="13721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408" y="1355704"/>
            <a:ext cx="111433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(“import &lt;path&gt;”)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85180" y="1622532"/>
            <a:ext cx="7140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0148" y="30641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66744" y="189966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27569" y="292146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8228" y="538569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40238" y="3279601"/>
            <a:ext cx="241753" cy="19816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1664" y="1008254"/>
            <a:ext cx="22323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(“import C:\User\Pictures\</a:t>
            </a:r>
            <a:r>
              <a:rPr lang="en-US" dirty="0" err="1"/>
              <a:t>image.png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4449" y="49997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5542" y="517025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42375" y="2669165"/>
            <a:ext cx="1359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ImportCommand</a:t>
            </a:r>
            <a:endParaRPr lang="en-US" dirty="0"/>
          </a:p>
        </p:txBody>
      </p:sp>
      <p:sp>
        <p:nvSpPr>
          <p:cNvPr id="19" name="Rectangle 62"/>
          <p:cNvSpPr/>
          <p:nvPr/>
        </p:nvSpPr>
        <p:spPr>
          <a:xfrm>
            <a:off x="4799189" y="1129278"/>
            <a:ext cx="1581837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6916" y="3309388"/>
            <a:ext cx="5845892" cy="12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57453" y="147410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39889" y="5258000"/>
            <a:ext cx="5818069" cy="160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66B0F10-098E-F348-A9C4-3CC794E6B91C}"/>
              </a:ext>
            </a:extLst>
          </p:cNvPr>
          <p:cNvSpPr/>
          <p:nvPr/>
        </p:nvSpPr>
        <p:spPr>
          <a:xfrm>
            <a:off x="7032551" y="1634840"/>
            <a:ext cx="1077713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24F5D1-01C3-3C46-8C47-1C334BE02E0D}"/>
              </a:ext>
            </a:extLst>
          </p:cNvPr>
          <p:cNvSpPr/>
          <p:nvPr/>
        </p:nvSpPr>
        <p:spPr>
          <a:xfrm>
            <a:off x="5466661" y="2062915"/>
            <a:ext cx="188686" cy="735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F18B3-9917-C34C-91BA-D45215D38C92}"/>
              </a:ext>
            </a:extLst>
          </p:cNvPr>
          <p:cNvCxnSpPr>
            <a:cxnSpLocks/>
          </p:cNvCxnSpPr>
          <p:nvPr/>
        </p:nvCxnSpPr>
        <p:spPr>
          <a:xfrm>
            <a:off x="4064008" y="2091391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D7E6F5-50E4-0242-BEEB-E2E4018453BC}"/>
              </a:ext>
            </a:extLst>
          </p:cNvPr>
          <p:cNvSpPr txBox="1"/>
          <p:nvPr/>
        </p:nvSpPr>
        <p:spPr>
          <a:xfrm>
            <a:off x="4183772" y="2084070"/>
            <a:ext cx="11805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parse(“import C:\User\Pictures\</a:t>
            </a:r>
            <a:r>
              <a:rPr lang="en-US" dirty="0" err="1"/>
              <a:t>image.png</a:t>
            </a:r>
            <a:r>
              <a:rPr lang="en-US" dirty="0"/>
              <a:t>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9123-ACB6-044A-91A0-6CC3FB711DDC}"/>
              </a:ext>
            </a:extLst>
          </p:cNvPr>
          <p:cNvCxnSpPr/>
          <p:nvPr/>
        </p:nvCxnSpPr>
        <p:spPr>
          <a:xfrm>
            <a:off x="4041665" y="27955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F2D99A-D9E5-AE45-83AA-D7C9E0DB729A}"/>
              </a:ext>
            </a:extLst>
          </p:cNvPr>
          <p:cNvCxnSpPr>
            <a:cxnSpLocks/>
          </p:cNvCxnSpPr>
          <p:nvPr/>
        </p:nvCxnSpPr>
        <p:spPr>
          <a:xfrm>
            <a:off x="5640085" y="2123500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352606-9D62-124E-8B99-1623E61DCA51}"/>
              </a:ext>
            </a:extLst>
          </p:cNvPr>
          <p:cNvCxnSpPr>
            <a:cxnSpLocks/>
          </p:cNvCxnSpPr>
          <p:nvPr/>
        </p:nvCxnSpPr>
        <p:spPr>
          <a:xfrm flipH="1">
            <a:off x="7523567" y="2091391"/>
            <a:ext cx="31831" cy="36998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9D0A56-F940-1B4B-BFC2-CA0CE0E5A913}"/>
              </a:ext>
            </a:extLst>
          </p:cNvPr>
          <p:cNvSpPr txBox="1"/>
          <p:nvPr/>
        </p:nvSpPr>
        <p:spPr>
          <a:xfrm>
            <a:off x="5424877" y="2819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36360E-9F35-4B42-8F9D-BDEBEAED3A64}"/>
              </a:ext>
            </a:extLst>
          </p:cNvPr>
          <p:cNvSpPr/>
          <p:nvPr/>
        </p:nvSpPr>
        <p:spPr>
          <a:xfrm>
            <a:off x="7466870" y="2225333"/>
            <a:ext cx="178302" cy="298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B0FA7C-55D5-7B4B-BFBF-FC098B9C2364}"/>
              </a:ext>
            </a:extLst>
          </p:cNvPr>
          <p:cNvCxnSpPr>
            <a:cxnSpLocks/>
          </p:cNvCxnSpPr>
          <p:nvPr/>
        </p:nvCxnSpPr>
        <p:spPr>
          <a:xfrm>
            <a:off x="5634825" y="2523919"/>
            <a:ext cx="1805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240F8FBE-B99B-DF49-A7B2-57C1B79FCF58}"/>
              </a:ext>
            </a:extLst>
          </p:cNvPr>
          <p:cNvSpPr/>
          <p:nvPr/>
        </p:nvSpPr>
        <p:spPr>
          <a:xfrm>
            <a:off x="9261196" y="2123500"/>
            <a:ext cx="841636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Album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DD6F1D-6A5F-5B4C-B60F-5D26F0050EE1}"/>
              </a:ext>
            </a:extLst>
          </p:cNvPr>
          <p:cNvCxnSpPr>
            <a:cxnSpLocks/>
          </p:cNvCxnSpPr>
          <p:nvPr/>
        </p:nvCxnSpPr>
        <p:spPr>
          <a:xfrm flipV="1">
            <a:off x="7622625" y="3301395"/>
            <a:ext cx="1927317" cy="79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4A3D8D4-B2F8-B447-9093-3283932A3D67}"/>
              </a:ext>
            </a:extLst>
          </p:cNvPr>
          <p:cNvCxnSpPr>
            <a:cxnSpLocks/>
          </p:cNvCxnSpPr>
          <p:nvPr/>
        </p:nvCxnSpPr>
        <p:spPr>
          <a:xfrm flipH="1">
            <a:off x="9671478" y="2310522"/>
            <a:ext cx="9833" cy="41251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D730355-960E-AD4A-9001-8C705262F2A9}"/>
              </a:ext>
            </a:extLst>
          </p:cNvPr>
          <p:cNvSpPr/>
          <p:nvPr/>
        </p:nvSpPr>
        <p:spPr>
          <a:xfrm>
            <a:off x="9582327" y="3271564"/>
            <a:ext cx="178302" cy="298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55EC15-7B42-BF42-9681-B77105775DC5}"/>
              </a:ext>
            </a:extLst>
          </p:cNvPr>
          <p:cNvSpPr txBox="1"/>
          <p:nvPr/>
        </p:nvSpPr>
        <p:spPr>
          <a:xfrm>
            <a:off x="7808026" y="309404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saveImage</a:t>
            </a:r>
            <a:r>
              <a:rPr lang="en-US" sz="1200" dirty="0">
                <a:solidFill>
                  <a:srgbClr val="7030A0"/>
                </a:solidFill>
              </a:rPr>
              <a:t>(String)</a:t>
            </a:r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02BB78-696A-0A45-9C93-CD44F0A8614F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685141" y="3570150"/>
            <a:ext cx="1986337" cy="217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0DEC96-C446-364C-A918-331AE1BF0172}"/>
              </a:ext>
            </a:extLst>
          </p:cNvPr>
          <p:cNvSpPr/>
          <p:nvPr/>
        </p:nvSpPr>
        <p:spPr>
          <a:xfrm>
            <a:off x="9582327" y="3832992"/>
            <a:ext cx="178302" cy="298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A2BA69-D2CC-6142-A24E-927F9859F8F0}"/>
              </a:ext>
            </a:extLst>
          </p:cNvPr>
          <p:cNvCxnSpPr>
            <a:cxnSpLocks/>
          </p:cNvCxnSpPr>
          <p:nvPr/>
        </p:nvCxnSpPr>
        <p:spPr>
          <a:xfrm flipV="1">
            <a:off x="7691824" y="3871002"/>
            <a:ext cx="1909376" cy="1519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EEABA54-6D7E-124E-BD05-361BB3097185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7691824" y="4131578"/>
            <a:ext cx="197965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0A7D138-0C0A-CD4E-8539-F72339B0A626}"/>
              </a:ext>
            </a:extLst>
          </p:cNvPr>
          <p:cNvSpPr txBox="1"/>
          <p:nvPr/>
        </p:nvSpPr>
        <p:spPr>
          <a:xfrm>
            <a:off x="7741525" y="367789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refreshAlbum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6814EC-268B-8349-AC9E-877A1A0A7C56}"/>
              </a:ext>
            </a:extLst>
          </p:cNvPr>
          <p:cNvCxnSpPr>
            <a:cxnSpLocks/>
          </p:cNvCxnSpPr>
          <p:nvPr/>
        </p:nvCxnSpPr>
        <p:spPr>
          <a:xfrm>
            <a:off x="7685141" y="4431191"/>
            <a:ext cx="280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3E56774A-2794-F140-AE15-DF329E48F00D}"/>
              </a:ext>
            </a:extLst>
          </p:cNvPr>
          <p:cNvSpPr/>
          <p:nvPr/>
        </p:nvSpPr>
        <p:spPr>
          <a:xfrm>
            <a:off x="7999871" y="4418894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521CA1-35AE-634A-9F31-FCFD5C87755B}"/>
              </a:ext>
            </a:extLst>
          </p:cNvPr>
          <p:cNvSpPr/>
          <p:nvPr/>
        </p:nvSpPr>
        <p:spPr>
          <a:xfrm>
            <a:off x="8725158" y="4999788"/>
            <a:ext cx="155424" cy="204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93F12F-5F6E-0047-B51D-60FDEBDF2290}"/>
              </a:ext>
            </a:extLst>
          </p:cNvPr>
          <p:cNvCxnSpPr>
            <a:cxnSpLocks/>
          </p:cNvCxnSpPr>
          <p:nvPr/>
        </p:nvCxnSpPr>
        <p:spPr>
          <a:xfrm>
            <a:off x="7676105" y="5203833"/>
            <a:ext cx="110597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28600" y="267463"/>
            <a:ext cx="8020254" cy="60838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32353" y="6541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60169" y="1017808"/>
            <a:ext cx="14110" cy="53335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9238" y="1368501"/>
            <a:ext cx="197370" cy="4797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00400" y="533400"/>
            <a:ext cx="159878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88626" y="1017808"/>
            <a:ext cx="11169" cy="20825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27788" y="1476001"/>
            <a:ext cx="113877" cy="14454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51641" y="1704879"/>
            <a:ext cx="27544" cy="12194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75089" y="1704879"/>
            <a:ext cx="208192" cy="20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8308" y="137219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6408" y="1355704"/>
            <a:ext cx="111433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(“rotate &lt;degree&gt;”)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085180" y="1622532"/>
            <a:ext cx="7140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0148" y="30641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66744" y="1899663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27569" y="292146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4695" y="616584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6553" y="3306728"/>
            <a:ext cx="162802" cy="2781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692358" y="1216344"/>
            <a:ext cx="2232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(“rotate 90”)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84449" y="499978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9597" y="593541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00797" y="2703584"/>
            <a:ext cx="5961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rotate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99189" y="1129278"/>
            <a:ext cx="1581837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:Rotate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16916" y="3309388"/>
            <a:ext cx="5845892" cy="12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57453" y="147410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73412" y="6079913"/>
            <a:ext cx="5818069" cy="160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366B0F10-098E-F348-A9C4-3CC794E6B91C}"/>
              </a:ext>
            </a:extLst>
          </p:cNvPr>
          <p:cNvSpPr/>
          <p:nvPr/>
        </p:nvSpPr>
        <p:spPr>
          <a:xfrm>
            <a:off x="7032551" y="1634840"/>
            <a:ext cx="1077713" cy="5756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:Rotate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24F5D1-01C3-3C46-8C47-1C334BE02E0D}"/>
              </a:ext>
            </a:extLst>
          </p:cNvPr>
          <p:cNvSpPr/>
          <p:nvPr/>
        </p:nvSpPr>
        <p:spPr>
          <a:xfrm>
            <a:off x="5466661" y="2062915"/>
            <a:ext cx="188686" cy="7353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4F18B3-9917-C34C-91BA-D45215D38C92}"/>
              </a:ext>
            </a:extLst>
          </p:cNvPr>
          <p:cNvCxnSpPr>
            <a:cxnSpLocks/>
          </p:cNvCxnSpPr>
          <p:nvPr/>
        </p:nvCxnSpPr>
        <p:spPr>
          <a:xfrm>
            <a:off x="4064008" y="2091391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D7E6F5-50E4-0242-BEEB-E2E4018453BC}"/>
              </a:ext>
            </a:extLst>
          </p:cNvPr>
          <p:cNvSpPr txBox="1"/>
          <p:nvPr/>
        </p:nvSpPr>
        <p:spPr>
          <a:xfrm>
            <a:off x="4183772" y="2084070"/>
            <a:ext cx="11805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parse(“90”)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4C9123-ACB6-044A-91A0-6CC3FB711DDC}"/>
              </a:ext>
            </a:extLst>
          </p:cNvPr>
          <p:cNvCxnSpPr/>
          <p:nvPr/>
        </p:nvCxnSpPr>
        <p:spPr>
          <a:xfrm>
            <a:off x="4041665" y="27955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F2D99A-D9E5-AE45-83AA-D7C9E0DB729A}"/>
              </a:ext>
            </a:extLst>
          </p:cNvPr>
          <p:cNvCxnSpPr>
            <a:cxnSpLocks/>
          </p:cNvCxnSpPr>
          <p:nvPr/>
        </p:nvCxnSpPr>
        <p:spPr>
          <a:xfrm>
            <a:off x="5640085" y="2123500"/>
            <a:ext cx="1385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352606-9D62-124E-8B99-1623E61DCA51}"/>
              </a:ext>
            </a:extLst>
          </p:cNvPr>
          <p:cNvCxnSpPr>
            <a:cxnSpLocks/>
          </p:cNvCxnSpPr>
          <p:nvPr/>
        </p:nvCxnSpPr>
        <p:spPr>
          <a:xfrm>
            <a:off x="7555399" y="2091391"/>
            <a:ext cx="2146" cy="41447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E9D0A56-F940-1B4B-BFC2-CA0CE0E5A913}"/>
              </a:ext>
            </a:extLst>
          </p:cNvPr>
          <p:cNvSpPr txBox="1"/>
          <p:nvPr/>
        </p:nvSpPr>
        <p:spPr>
          <a:xfrm>
            <a:off x="5424877" y="281981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36360E-9F35-4B42-8F9D-BDEBEAED3A64}"/>
              </a:ext>
            </a:extLst>
          </p:cNvPr>
          <p:cNvSpPr/>
          <p:nvPr/>
        </p:nvSpPr>
        <p:spPr>
          <a:xfrm>
            <a:off x="7466870" y="2225333"/>
            <a:ext cx="178302" cy="298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B0FA7C-55D5-7B4B-BFBF-FC098B9C2364}"/>
              </a:ext>
            </a:extLst>
          </p:cNvPr>
          <p:cNvCxnSpPr>
            <a:cxnSpLocks/>
          </p:cNvCxnSpPr>
          <p:nvPr/>
        </p:nvCxnSpPr>
        <p:spPr>
          <a:xfrm>
            <a:off x="5634825" y="2523919"/>
            <a:ext cx="18054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2">
            <a:extLst>
              <a:ext uri="{FF2B5EF4-FFF2-40B4-BE49-F238E27FC236}">
                <a16:creationId xmlns:a16="http://schemas.microsoft.com/office/drawing/2014/main" id="{240F8FBE-B99B-DF49-A7B2-57C1B79FCF58}"/>
              </a:ext>
            </a:extLst>
          </p:cNvPr>
          <p:cNvSpPr/>
          <p:nvPr/>
        </p:nvSpPr>
        <p:spPr>
          <a:xfrm>
            <a:off x="8919244" y="2500041"/>
            <a:ext cx="1273992" cy="360765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B6814EC-268B-8349-AC9E-877A1A0A7C56}"/>
              </a:ext>
            </a:extLst>
          </p:cNvPr>
          <p:cNvCxnSpPr>
            <a:cxnSpLocks/>
          </p:cNvCxnSpPr>
          <p:nvPr/>
        </p:nvCxnSpPr>
        <p:spPr>
          <a:xfrm>
            <a:off x="7662959" y="5215232"/>
            <a:ext cx="280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>
            <a:extLst>
              <a:ext uri="{FF2B5EF4-FFF2-40B4-BE49-F238E27FC236}">
                <a16:creationId xmlns:a16="http://schemas.microsoft.com/office/drawing/2014/main" id="{3E56774A-2794-F140-AE15-DF329E48F00D}"/>
              </a:ext>
            </a:extLst>
          </p:cNvPr>
          <p:cNvSpPr/>
          <p:nvPr/>
        </p:nvSpPr>
        <p:spPr>
          <a:xfrm>
            <a:off x="7951901" y="5217820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6521CA1-35AE-634A-9F31-FCFD5C87755B}"/>
              </a:ext>
            </a:extLst>
          </p:cNvPr>
          <p:cNvSpPr/>
          <p:nvPr/>
        </p:nvSpPr>
        <p:spPr>
          <a:xfrm>
            <a:off x="8680603" y="5807325"/>
            <a:ext cx="155424" cy="2040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93F12F-5F6E-0047-B51D-60FDEBDF2290}"/>
              </a:ext>
            </a:extLst>
          </p:cNvPr>
          <p:cNvCxnSpPr>
            <a:cxnSpLocks/>
          </p:cNvCxnSpPr>
          <p:nvPr/>
        </p:nvCxnSpPr>
        <p:spPr>
          <a:xfrm>
            <a:off x="7645172" y="5981903"/>
            <a:ext cx="1105971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EF87204-38CF-3C4F-9612-C3217B31539B}"/>
              </a:ext>
            </a:extLst>
          </p:cNvPr>
          <p:cNvSpPr txBox="1"/>
          <p:nvPr/>
        </p:nvSpPr>
        <p:spPr>
          <a:xfrm>
            <a:off x="7704488" y="3113889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21D949-2609-1945-BCF8-747A10EF754C}"/>
              </a:ext>
            </a:extLst>
          </p:cNvPr>
          <p:cNvCxnSpPr>
            <a:cxnSpLocks/>
          </p:cNvCxnSpPr>
          <p:nvPr/>
        </p:nvCxnSpPr>
        <p:spPr>
          <a:xfrm>
            <a:off x="9619737" y="2865887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6D5ED53-CC67-DC43-9524-912E12DEF149}"/>
              </a:ext>
            </a:extLst>
          </p:cNvPr>
          <p:cNvSpPr/>
          <p:nvPr/>
        </p:nvSpPr>
        <p:spPr>
          <a:xfrm>
            <a:off x="9547044" y="3314119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1AFDBB-8EB6-C247-828E-FDCDA4A0CDFE}"/>
              </a:ext>
            </a:extLst>
          </p:cNvPr>
          <p:cNvCxnSpPr>
            <a:cxnSpLocks/>
          </p:cNvCxnSpPr>
          <p:nvPr/>
        </p:nvCxnSpPr>
        <p:spPr>
          <a:xfrm>
            <a:off x="7685141" y="3319876"/>
            <a:ext cx="18953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E6A354-C343-E448-A946-BDD91604A504}"/>
              </a:ext>
            </a:extLst>
          </p:cNvPr>
          <p:cNvCxnSpPr>
            <a:cxnSpLocks/>
          </p:cNvCxnSpPr>
          <p:nvPr/>
        </p:nvCxnSpPr>
        <p:spPr>
          <a:xfrm flipV="1">
            <a:off x="7685141" y="3568974"/>
            <a:ext cx="1966458" cy="1667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82FE57-BA33-1349-9850-A4D99846BF29}"/>
              </a:ext>
            </a:extLst>
          </p:cNvPr>
          <p:cNvCxnSpPr>
            <a:cxnSpLocks/>
          </p:cNvCxnSpPr>
          <p:nvPr/>
        </p:nvCxnSpPr>
        <p:spPr>
          <a:xfrm>
            <a:off x="7711676" y="4827875"/>
            <a:ext cx="1803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7D1700-A6AE-584F-A435-D08EF08B9DBF}"/>
              </a:ext>
            </a:extLst>
          </p:cNvPr>
          <p:cNvSpPr txBox="1"/>
          <p:nvPr/>
        </p:nvSpPr>
        <p:spPr>
          <a:xfrm>
            <a:off x="7943497" y="457842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BEC9D1-53C1-F947-B229-E158F4A9D015}"/>
              </a:ext>
            </a:extLst>
          </p:cNvPr>
          <p:cNvCxnSpPr>
            <a:cxnSpLocks/>
          </p:cNvCxnSpPr>
          <p:nvPr/>
        </p:nvCxnSpPr>
        <p:spPr>
          <a:xfrm>
            <a:off x="7676105" y="3860716"/>
            <a:ext cx="19183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FEA472-722F-2147-BA09-B6B84B0555D5}"/>
              </a:ext>
            </a:extLst>
          </p:cNvPr>
          <p:cNvSpPr txBox="1"/>
          <p:nvPr/>
        </p:nvSpPr>
        <p:spPr>
          <a:xfrm>
            <a:off x="7978435" y="364549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7E09F1-BAE0-C44D-967A-E3177C6622B8}"/>
              </a:ext>
            </a:extLst>
          </p:cNvPr>
          <p:cNvCxnSpPr>
            <a:cxnSpLocks/>
          </p:cNvCxnSpPr>
          <p:nvPr/>
        </p:nvCxnSpPr>
        <p:spPr>
          <a:xfrm>
            <a:off x="7685141" y="4101519"/>
            <a:ext cx="197155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2E91F7F-19BD-6B4A-830D-B10A755F8ED4}"/>
              </a:ext>
            </a:extLst>
          </p:cNvPr>
          <p:cNvSpPr/>
          <p:nvPr/>
        </p:nvSpPr>
        <p:spPr>
          <a:xfrm>
            <a:off x="9523932" y="3848038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82E997-DE3A-744B-8395-4577B6C0C396}"/>
              </a:ext>
            </a:extLst>
          </p:cNvPr>
          <p:cNvSpPr/>
          <p:nvPr/>
        </p:nvSpPr>
        <p:spPr>
          <a:xfrm>
            <a:off x="9521818" y="477682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CE0B27-C7FF-2F4A-9286-4F2E32822BF4}"/>
              </a:ext>
            </a:extLst>
          </p:cNvPr>
          <p:cNvSpPr/>
          <p:nvPr/>
        </p:nvSpPr>
        <p:spPr>
          <a:xfrm>
            <a:off x="9515182" y="4302572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05240-95B5-B041-8237-34831E820FBE}"/>
              </a:ext>
            </a:extLst>
          </p:cNvPr>
          <p:cNvSpPr txBox="1"/>
          <p:nvPr/>
        </p:nvSpPr>
        <p:spPr>
          <a:xfrm>
            <a:off x="7888416" y="413212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B262E08-B8A5-A645-9B47-1099290CE291}"/>
              </a:ext>
            </a:extLst>
          </p:cNvPr>
          <p:cNvCxnSpPr>
            <a:cxnSpLocks/>
          </p:cNvCxnSpPr>
          <p:nvPr/>
        </p:nvCxnSpPr>
        <p:spPr>
          <a:xfrm flipV="1">
            <a:off x="7658572" y="4342322"/>
            <a:ext cx="1866428" cy="75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8ACE0D-1A4A-C743-A130-6702CF90EE33}"/>
              </a:ext>
            </a:extLst>
          </p:cNvPr>
          <p:cNvCxnSpPr>
            <a:cxnSpLocks/>
          </p:cNvCxnSpPr>
          <p:nvPr/>
        </p:nvCxnSpPr>
        <p:spPr>
          <a:xfrm>
            <a:off x="7711676" y="4558902"/>
            <a:ext cx="18445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F5EFCCA-87AD-A64C-A965-6E6667AC5DA8}"/>
              </a:ext>
            </a:extLst>
          </p:cNvPr>
          <p:cNvSpPr/>
          <p:nvPr/>
        </p:nvSpPr>
        <p:spPr>
          <a:xfrm>
            <a:off x="5949084" y="4148337"/>
            <a:ext cx="3951869" cy="995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E9D06E-35A6-564C-BD0A-AA5D684E8B58}"/>
              </a:ext>
            </a:extLst>
          </p:cNvPr>
          <p:cNvSpPr txBox="1"/>
          <p:nvPr/>
        </p:nvSpPr>
        <p:spPr>
          <a:xfrm>
            <a:off x="5971150" y="4165909"/>
            <a:ext cx="442336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4CD4C3-BE57-C043-9BB8-32C5D12E79AD}"/>
              </a:ext>
            </a:extLst>
          </p:cNvPr>
          <p:cNvSpPr txBox="1"/>
          <p:nvPr/>
        </p:nvSpPr>
        <p:spPr>
          <a:xfrm>
            <a:off x="6237186" y="4195291"/>
            <a:ext cx="11397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392C17-0F0A-1A4F-82DE-54F3F7CF0DE1}"/>
              </a:ext>
            </a:extLst>
          </p:cNvPr>
          <p:cNvCxnSpPr>
            <a:cxnSpLocks/>
          </p:cNvCxnSpPr>
          <p:nvPr/>
        </p:nvCxnSpPr>
        <p:spPr>
          <a:xfrm>
            <a:off x="7702480" y="5030308"/>
            <a:ext cx="18445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2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108</Words>
  <Application>Microsoft Macintosh PowerPoint</Application>
  <PresentationFormat>On-screen Show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Tham Si Mun</cp:lastModifiedBy>
  <cp:revision>132</cp:revision>
  <dcterms:created xsi:type="dcterms:W3CDTF">2016-07-22T14:33:02Z</dcterms:created>
  <dcterms:modified xsi:type="dcterms:W3CDTF">2019-03-31T09:22:21Z</dcterms:modified>
</cp:coreProperties>
</file>