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01F5-D868-3D4D-BCCC-1BC9B6CDC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A6A25-D043-0C42-8C40-E4A43F16D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CC6D-0915-B54A-9EA8-0A082246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CE50-C2F2-1E4A-A961-32A1FF7A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B003-F540-8D49-B807-1A55CA9B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B2EB-3486-F74F-B59A-D921AA01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19F7A-6A1A-8247-81C3-5DB1051F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12-D122-2247-AFE2-077A1093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11F4-C5B5-974E-840E-D20C815E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FCAD-6E8E-3A42-8E3C-02824DA0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9599D-0965-7F40-93AD-2054F50C8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DED7-06BE-834C-BB2F-F0B4B4BD5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B35F-907B-ED40-B27B-CF355AAA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79F0-DED1-FD4F-8BA7-F0510E90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F289-6D99-2E4E-A3C4-A55969A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2830-CDC9-9D4E-A970-CB085070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C8CA-1422-2B4C-A35E-14389C23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84E9-A2F8-7846-98E3-D7BBD865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360-A8FC-7D4F-8268-15FDEEC6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17D6-C00F-0648-86C2-B58AD277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5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36CF-107F-C44B-86D9-922BA3F5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D1A7-864F-9048-B82D-65646B769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23A3-3CFA-9245-B97F-15E5E897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EFF88-031D-3D4B-B6EA-32EB4594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2B9D-CB13-F849-BDA1-19EC9D1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2D05-D1B8-6142-B829-B61057D2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1F21-C302-8E4D-9670-883E33835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781D-4F37-FC4B-899A-E735E08D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C3CD0-3AA5-384A-90E3-54B9F80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8437-B850-8541-9180-0B60FE36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CDA91-B69B-B14B-AD77-C1F43172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92E0-1D1A-FD41-B5D1-B382B166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08D2-1B6E-0945-B712-1777A1D1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56109-F8CB-8542-8327-D8DC769B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0D500-8D83-434A-80D2-17CEC1AC5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F6CD8-AD5C-5048-8FF9-DF52F3EAF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A0DF9-149E-E94C-B6BB-A2252C3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8C2D5-B9C6-FF42-91E4-ED990AED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12FDF-BADD-DD4C-9A52-FB24D52D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3C0F-D814-304D-9ED6-D4F557D7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5321F-53D3-C346-A4FD-79EE40CE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A5547-A3D4-8245-AC33-E43A1422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F83D8-0021-2F43-A687-92348A10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9059A-90DD-C444-93AB-BA63D63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52F8D-E0F4-1A45-A7A1-4C74BE15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AC155-E6D3-2A41-B461-E851B95B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9295-40F5-154F-A636-BAA5FDB0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3F61-A05D-4B49-AC40-73CCEBD9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A8512-1818-1448-AD7D-A24004E1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48D2-24A6-DE43-A25D-8FD94950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3408-7798-B04D-9423-767E348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CD9D3-28C1-BF48-A9DB-5B92D57C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F6F-CE83-844D-B7D3-2A1EA0AF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42A17-75D3-D640-9E50-B72093EEC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4223-97EB-8445-95A0-401348C1C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5231F-9950-2044-A2FD-BDCFB4E8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E5251-0DE2-ED41-8689-AEBFB20F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9B91A-F4EF-C84D-9A30-AB0E1EB3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2B055-6DBD-C447-9A9C-0D3807E1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3D3F1-4439-CC41-A0AC-E3CAC9C8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A5A8-0DF6-4744-81AC-6CAE36C3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5EAD-184A-C840-B813-F7C88E07D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C54A-8C9D-1341-9800-275F5D12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70EB-4927-6E4D-98A6-9CE2C7D04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3A35-B1B9-784A-BED0-0EFB6FD52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 Si Mun</dc:creator>
  <cp:lastModifiedBy>Tham Si Mun</cp:lastModifiedBy>
  <cp:revision>1</cp:revision>
  <dcterms:created xsi:type="dcterms:W3CDTF">2019-03-30T08:43:06Z</dcterms:created>
  <dcterms:modified xsi:type="dcterms:W3CDTF">2019-03-30T08:43:22Z</dcterms:modified>
</cp:coreProperties>
</file>