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0E675-74A3-334B-927D-0597188C93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A1F77-5F28-8C48-970A-518E0CCB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58A8-3C57-45A5-8BC9-26E550C210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7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1B1-56A5-EA43-9BC9-CE123ED96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4DCF-6D7E-444D-8064-7DB3531D3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43E1-C118-E042-9775-AE587372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280F-862F-B244-8779-D0F51396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3640-2DFC-A343-9985-5C093966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0F58-D876-7847-8148-B5A30D2C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36016-A4B3-F04A-9319-E38EFBD7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77B4-BCF2-6549-B900-7E8E8BCC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ED17-51A2-4A49-8F16-C0409078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3595-CB4C-F74E-AB6F-B1385ABF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2D18E-D27D-A547-B6BF-5DFDE949D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96CF-C6A9-FC42-BE80-02F8AD8BB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D95A5-851E-664B-A59C-1A82829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8DCA-E241-E64E-A781-909AF695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BBD2-CC2B-9B46-8F88-8C8181C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5559-01F1-A044-AD35-FEB958EC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D3E2-0540-2B44-B843-9C12EF73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49C2-56CE-F34D-AE3C-C887FA67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0C29-0939-CC48-AFBD-F677AE17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1291-42A0-A14F-9507-86379C2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ACF8-0BB8-324D-B683-7B825A10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2471-9EA6-7149-A3DC-CC6CF7AD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F178-EF10-2E4E-94DA-8CFD6B36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2CDA-32F2-3340-82B5-149AB419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678A-91E3-5342-9C11-9047D85D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D44-C941-C14D-A662-785CE022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E065-2B32-784C-A805-85A29801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8B8C5-E621-7840-833C-4DCFAA69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34D95-A432-3A42-A9F3-A8FCAC2C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20BC-7BA6-BB42-A59C-994B7076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7667-00D7-144B-9785-92FA123D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05F3-EF44-3248-B440-68983288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E443F-A328-0341-B57F-3715C7F4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05D0D-10C4-294E-BA61-59DCF674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884F8-A74A-8748-B64A-E1BEF4708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35993-071E-D249-B169-B14EDD9B6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98F61-BE30-4B47-84FB-D447719A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8B45E-0B08-0A4C-ADFC-2E5DE1E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AB2D-98C2-A145-97D8-6E428B1D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09B9-F368-AB4B-A168-C885F11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52125-9D82-2444-A4CF-EED2C458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E5F86-16FE-4547-848C-D550E3A0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997D-D404-6548-90AB-0239F76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0EE9-F783-EF4F-AC2B-0563BD96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61AAE-57B1-DF4C-B543-E1397AA2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3321C-E423-E348-849C-50A9231F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DF90-F8E2-364A-AD20-DFE1B221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3E0-1314-7D4D-8DBC-E76F59FF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F590-2BDE-C748-B085-924849E3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0B83C-FED8-CE40-B109-752DC412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79370-90EA-434A-B081-C0FEF6DA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19839-A7D7-4641-AAE6-FDA803FC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670B-2ECF-B84F-AF04-A55B5BB7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0947-B453-BC42-A557-F12D63CB2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ED2F0-D121-D446-BBFF-946369F3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93CA-7AA7-AA43-A411-C5FEFB54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033C-CFAD-4647-8DE1-A6D16906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AFE00-78E0-C04B-9F16-46A24E60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1AD75-5D06-444D-9103-5FCC77FB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CACE-E24C-AF4E-8142-55AA2007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FB45-89A8-1F43-9D88-4AC4BAF42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1B16-BB10-EE40-B810-DB33D83DF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072E-2B80-7542-B664-D2177C232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20648" y="234931"/>
            <a:ext cx="3516925" cy="73352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Model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219882" y="232672"/>
            <a:ext cx="5815693" cy="733527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23493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48695" y="986894"/>
            <a:ext cx="0" cy="57641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50604" y="581691"/>
            <a:ext cx="141265" cy="6041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56451" y="245650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19577" y="694536"/>
            <a:ext cx="0" cy="6021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0907" y="106110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83219" y="1453031"/>
            <a:ext cx="29001" cy="5328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07019" y="145303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5267" y="1271408"/>
            <a:ext cx="13716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9274" y="1079737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savepreset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25315" y="118305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0731" y="198958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5315" y="17260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08763" y="1828890"/>
            <a:ext cx="19669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12351" y="659790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01759" y="2187605"/>
            <a:ext cx="176223" cy="42520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09555" y="2112922"/>
            <a:ext cx="1944321" cy="154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tempImageDoNotExist</a:t>
            </a:r>
            <a:r>
              <a:rPr lang="en-US" sz="10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42470" y="857699"/>
            <a:ext cx="20797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</a:t>
            </a:r>
            <a:r>
              <a:rPr lang="en-US" sz="1000" dirty="0" err="1"/>
              <a:t>savepreset</a:t>
            </a:r>
            <a:r>
              <a:rPr lang="en-US" sz="10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61532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35549" y="638524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45253" y="1588561"/>
            <a:ext cx="16010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SavePresetCommand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7144393" y="1631862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838640" y="2025918"/>
            <a:ext cx="14607" cy="47559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35767" y="228438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06943" y="2289520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662586" y="991493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SavePreset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85444" y="2205040"/>
            <a:ext cx="3597574" cy="5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28462" y="1076880"/>
            <a:ext cx="20472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99567" y="6416705"/>
            <a:ext cx="36067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380890" y="2511717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4D5842F-E558-F540-B64D-279A6C083090}"/>
              </a:ext>
            </a:extLst>
          </p:cNvPr>
          <p:cNvSpPr/>
          <p:nvPr/>
        </p:nvSpPr>
        <p:spPr>
          <a:xfrm>
            <a:off x="6478632" y="2482096"/>
            <a:ext cx="1292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getTempSubHistory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86B3ED2-C763-DC48-BD77-EC139B5F14AB}"/>
              </a:ext>
            </a:extLst>
          </p:cNvPr>
          <p:cNvCxnSpPr>
            <a:cxnSpLocks/>
          </p:cNvCxnSpPr>
          <p:nvPr/>
        </p:nvCxnSpPr>
        <p:spPr>
          <a:xfrm>
            <a:off x="6385834" y="2697399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BABC693-8886-0F44-9556-9A179ED1F95D}"/>
              </a:ext>
            </a:extLst>
          </p:cNvPr>
          <p:cNvSpPr/>
          <p:nvPr/>
        </p:nvSpPr>
        <p:spPr>
          <a:xfrm>
            <a:off x="7715508" y="266746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BAEFA9C-DF9F-D248-8651-D7679582480E}"/>
              </a:ext>
            </a:extLst>
          </p:cNvPr>
          <p:cNvCxnSpPr>
            <a:cxnSpLocks/>
          </p:cNvCxnSpPr>
          <p:nvPr/>
        </p:nvCxnSpPr>
        <p:spPr>
          <a:xfrm flipV="1">
            <a:off x="6371014" y="2907554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E05CA7-EAB8-EA44-9B09-02525C232664}"/>
              </a:ext>
            </a:extLst>
          </p:cNvPr>
          <p:cNvSpPr/>
          <p:nvPr/>
        </p:nvSpPr>
        <p:spPr>
          <a:xfrm>
            <a:off x="6626188" y="2700864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rgbClr val="7030A0"/>
                </a:solidFill>
              </a:rPr>
              <a:t>commandList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A1059A2-192A-7D4F-87AC-1D80E8E979E2}"/>
              </a:ext>
            </a:extLst>
          </p:cNvPr>
          <p:cNvCxnSpPr>
            <a:cxnSpLocks/>
          </p:cNvCxnSpPr>
          <p:nvPr/>
        </p:nvCxnSpPr>
        <p:spPr>
          <a:xfrm flipH="1">
            <a:off x="9277242" y="5348082"/>
            <a:ext cx="1937" cy="1368316"/>
          </a:xfrm>
          <a:prstGeom prst="line">
            <a:avLst/>
          </a:prstGeom>
          <a:ln w="19050">
            <a:solidFill>
              <a:srgbClr val="953735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6" name="Rectangle 62">
            <a:extLst>
              <a:ext uri="{FF2B5EF4-FFF2-40B4-BE49-F238E27FC236}">
                <a16:creationId xmlns:a16="http://schemas.microsoft.com/office/drawing/2014/main" id="{44CAE49C-E272-8342-82A1-DABF4773905C}"/>
              </a:ext>
            </a:extLst>
          </p:cNvPr>
          <p:cNvSpPr/>
          <p:nvPr/>
        </p:nvSpPr>
        <p:spPr>
          <a:xfrm>
            <a:off x="8364388" y="4942514"/>
            <a:ext cx="1967407" cy="383998"/>
          </a:xfrm>
          <a:prstGeom prst="rect">
            <a:avLst/>
          </a:prstGeom>
          <a:solidFill>
            <a:srgbClr val="953735"/>
          </a:solidFill>
          <a:ln w="19050">
            <a:solidFill>
              <a:srgbClr val="95373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TransformationSet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90210A-80CA-F84F-9460-DBC4A3457D5F}"/>
              </a:ext>
            </a:extLst>
          </p:cNvPr>
          <p:cNvCxnSpPr>
            <a:cxnSpLocks/>
          </p:cNvCxnSpPr>
          <p:nvPr/>
        </p:nvCxnSpPr>
        <p:spPr>
          <a:xfrm>
            <a:off x="6377124" y="5519443"/>
            <a:ext cx="27937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64993030-D398-AA47-9346-44E8C2F351DB}"/>
              </a:ext>
            </a:extLst>
          </p:cNvPr>
          <p:cNvSpPr txBox="1"/>
          <p:nvPr/>
        </p:nvSpPr>
        <p:spPr>
          <a:xfrm>
            <a:off x="7322122" y="5348082"/>
            <a:ext cx="1944321" cy="154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isPresent</a:t>
            </a:r>
            <a:r>
              <a:rPr lang="en-US" sz="1000" dirty="0"/>
              <a:t>()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3555153-9974-4541-B4FF-D889BFE31638}"/>
              </a:ext>
            </a:extLst>
          </p:cNvPr>
          <p:cNvCxnSpPr>
            <a:cxnSpLocks/>
          </p:cNvCxnSpPr>
          <p:nvPr/>
        </p:nvCxnSpPr>
        <p:spPr>
          <a:xfrm>
            <a:off x="6359419" y="5752322"/>
            <a:ext cx="2829172" cy="0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4E8F48F-1B5D-7D4F-B4D0-0C57C01D3159}"/>
              </a:ext>
            </a:extLst>
          </p:cNvPr>
          <p:cNvSpPr/>
          <p:nvPr/>
        </p:nvSpPr>
        <p:spPr>
          <a:xfrm>
            <a:off x="9161888" y="5498841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7388C2-DC94-5144-8261-4C60F3126044}"/>
              </a:ext>
            </a:extLst>
          </p:cNvPr>
          <p:cNvCxnSpPr>
            <a:cxnSpLocks/>
          </p:cNvCxnSpPr>
          <p:nvPr/>
        </p:nvCxnSpPr>
        <p:spPr>
          <a:xfrm>
            <a:off x="6377982" y="6134135"/>
            <a:ext cx="2775199" cy="71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07F8A79-0549-C746-8434-FD828F5D32CA}"/>
              </a:ext>
            </a:extLst>
          </p:cNvPr>
          <p:cNvSpPr txBox="1"/>
          <p:nvPr/>
        </p:nvSpPr>
        <p:spPr>
          <a:xfrm>
            <a:off x="7794071" y="5783218"/>
            <a:ext cx="15769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addTransformation</a:t>
            </a:r>
            <a:r>
              <a:rPr lang="en-US" sz="1000" dirty="0"/>
              <a:t>(String, List&lt;Command&gt;)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DD7C291-28C1-474A-AF00-31A5FAD94A18}"/>
              </a:ext>
            </a:extLst>
          </p:cNvPr>
          <p:cNvSpPr/>
          <p:nvPr/>
        </p:nvSpPr>
        <p:spPr>
          <a:xfrm>
            <a:off x="9174624" y="6100786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352E59C-802F-8949-871B-A688D0C8C31E}"/>
              </a:ext>
            </a:extLst>
          </p:cNvPr>
          <p:cNvCxnSpPr>
            <a:cxnSpLocks/>
          </p:cNvCxnSpPr>
          <p:nvPr/>
        </p:nvCxnSpPr>
        <p:spPr>
          <a:xfrm flipV="1">
            <a:off x="6395031" y="6338330"/>
            <a:ext cx="2806132" cy="1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65">
            <a:extLst>
              <a:ext uri="{FF2B5EF4-FFF2-40B4-BE49-F238E27FC236}">
                <a16:creationId xmlns:a16="http://schemas.microsoft.com/office/drawing/2014/main" id="{BAE84B9C-E7B0-C04C-ACE7-D120733C9E73}"/>
              </a:ext>
            </a:extLst>
          </p:cNvPr>
          <p:cNvSpPr/>
          <p:nvPr/>
        </p:nvSpPr>
        <p:spPr>
          <a:xfrm>
            <a:off x="10543129" y="245650"/>
            <a:ext cx="3964242" cy="733527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81FBB99-8035-234A-AE33-88667AB99E81}"/>
              </a:ext>
            </a:extLst>
          </p:cNvPr>
          <p:cNvSpPr/>
          <p:nvPr/>
        </p:nvSpPr>
        <p:spPr>
          <a:xfrm>
            <a:off x="4840080" y="3062610"/>
            <a:ext cx="9452695" cy="18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Snip and Round Single Corner Rectangle 51">
            <a:extLst>
              <a:ext uri="{FF2B5EF4-FFF2-40B4-BE49-F238E27FC236}">
                <a16:creationId xmlns:a16="http://schemas.microsoft.com/office/drawing/2014/main" id="{458997A9-BA97-8E45-9C7E-8645310FFC81}"/>
              </a:ext>
            </a:extLst>
          </p:cNvPr>
          <p:cNvSpPr/>
          <p:nvPr/>
        </p:nvSpPr>
        <p:spPr>
          <a:xfrm flipV="1">
            <a:off x="4845231" y="3061841"/>
            <a:ext cx="664818" cy="416592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6BB744-D512-D649-8D33-9E53DE82F844}"/>
              </a:ext>
            </a:extLst>
          </p:cNvPr>
          <p:cNvSpPr txBox="1"/>
          <p:nvPr/>
        </p:nvSpPr>
        <p:spPr>
          <a:xfrm>
            <a:off x="4935325" y="3110129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loop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E2AE9AC-596F-FA44-B629-30408B17BB12}"/>
              </a:ext>
            </a:extLst>
          </p:cNvPr>
          <p:cNvSpPr txBox="1"/>
          <p:nvPr/>
        </p:nvSpPr>
        <p:spPr>
          <a:xfrm>
            <a:off x="4644373" y="3520460"/>
            <a:ext cx="13654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[until end of </a:t>
            </a:r>
            <a:r>
              <a:rPr lang="en-US" sz="1200" dirty="0" err="1">
                <a:solidFill>
                  <a:schemeClr val="tx1"/>
                </a:solidFill>
              </a:rPr>
              <a:t>commandList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1613D38-859C-A644-B683-F5364ECB2F09}"/>
              </a:ext>
            </a:extLst>
          </p:cNvPr>
          <p:cNvSpPr/>
          <p:nvPr/>
        </p:nvSpPr>
        <p:spPr>
          <a:xfrm>
            <a:off x="6532721" y="3430267"/>
            <a:ext cx="7506835" cy="134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0" name="Snip and Round Single Corner Rectangle 209">
            <a:extLst>
              <a:ext uri="{FF2B5EF4-FFF2-40B4-BE49-F238E27FC236}">
                <a16:creationId xmlns:a16="http://schemas.microsoft.com/office/drawing/2014/main" id="{73ADDAEE-5427-2549-802F-F025670E443F}"/>
              </a:ext>
            </a:extLst>
          </p:cNvPr>
          <p:cNvSpPr/>
          <p:nvPr/>
        </p:nvSpPr>
        <p:spPr>
          <a:xfrm flipV="1">
            <a:off x="6532721" y="3452249"/>
            <a:ext cx="664818" cy="416592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FFA3355-35DC-2045-BB39-566872A17066}"/>
              </a:ext>
            </a:extLst>
          </p:cNvPr>
          <p:cNvSpPr txBox="1"/>
          <p:nvPr/>
        </p:nvSpPr>
        <p:spPr>
          <a:xfrm>
            <a:off x="6623481" y="3515871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9215288-1866-8241-86DD-DDA0C72D8AED}"/>
              </a:ext>
            </a:extLst>
          </p:cNvPr>
          <p:cNvSpPr txBox="1"/>
          <p:nvPr/>
        </p:nvSpPr>
        <p:spPr>
          <a:xfrm>
            <a:off x="7256399" y="3476066"/>
            <a:ext cx="13654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[not instance of </a:t>
            </a:r>
            <a:r>
              <a:rPr lang="en-US" sz="1200" dirty="0" err="1">
                <a:solidFill>
                  <a:schemeClr val="tx1"/>
                </a:solidFill>
              </a:rPr>
              <a:t>SetPreset</a:t>
            </a:r>
            <a:r>
              <a:rPr lang="en-US" sz="1200" dirty="0">
                <a:solidFill>
                  <a:schemeClr val="tx1"/>
                </a:solidFill>
              </a:rPr>
              <a:t> command]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135E66-364B-674D-966F-FA6D4F704540}"/>
              </a:ext>
            </a:extLst>
          </p:cNvPr>
          <p:cNvSpPr/>
          <p:nvPr/>
        </p:nvSpPr>
        <p:spPr>
          <a:xfrm>
            <a:off x="7944877" y="3913286"/>
            <a:ext cx="5968399" cy="822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5" name="Snip and Round Single Corner Rectangle 214">
            <a:extLst>
              <a:ext uri="{FF2B5EF4-FFF2-40B4-BE49-F238E27FC236}">
                <a16:creationId xmlns:a16="http://schemas.microsoft.com/office/drawing/2014/main" id="{5C3E0E5D-FB75-F242-B615-9618ED61F086}"/>
              </a:ext>
            </a:extLst>
          </p:cNvPr>
          <p:cNvSpPr/>
          <p:nvPr/>
        </p:nvSpPr>
        <p:spPr>
          <a:xfrm flipV="1">
            <a:off x="7962838" y="3928226"/>
            <a:ext cx="664818" cy="298984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FD92AC1-D948-1847-804D-C75FA80931C8}"/>
              </a:ext>
            </a:extLst>
          </p:cNvPr>
          <p:cNvSpPr txBox="1"/>
          <p:nvPr/>
        </p:nvSpPr>
        <p:spPr>
          <a:xfrm>
            <a:off x="8067842" y="3906086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A1D05B-8D66-3E48-A7C7-067FAC8FB6D0}"/>
              </a:ext>
            </a:extLst>
          </p:cNvPr>
          <p:cNvSpPr txBox="1"/>
          <p:nvPr/>
        </p:nvSpPr>
        <p:spPr>
          <a:xfrm>
            <a:off x="8577246" y="3944284"/>
            <a:ext cx="2307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[instance of </a:t>
            </a:r>
            <a:r>
              <a:rPr lang="en-US" sz="1200" dirty="0" err="1">
                <a:solidFill>
                  <a:schemeClr val="tx1"/>
                </a:solidFill>
              </a:rPr>
              <a:t>WaterMark</a:t>
            </a:r>
            <a:r>
              <a:rPr lang="en-US" sz="1200" dirty="0">
                <a:solidFill>
                  <a:schemeClr val="tx1"/>
                </a:solidFill>
              </a:rPr>
              <a:t> command]</a:t>
            </a:r>
          </a:p>
        </p:txBody>
      </p:sp>
      <p:sp>
        <p:nvSpPr>
          <p:cNvPr id="218" name="Rectangle 62">
            <a:extLst>
              <a:ext uri="{FF2B5EF4-FFF2-40B4-BE49-F238E27FC236}">
                <a16:creationId xmlns:a16="http://schemas.microsoft.com/office/drawing/2014/main" id="{B7DB84D7-FE62-2542-8958-B68098F0F555}"/>
              </a:ext>
            </a:extLst>
          </p:cNvPr>
          <p:cNvSpPr/>
          <p:nvPr/>
        </p:nvSpPr>
        <p:spPr>
          <a:xfrm>
            <a:off x="11054091" y="4149920"/>
            <a:ext cx="2116675" cy="2809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WaterMark</a:t>
            </a:r>
            <a:r>
              <a:rPr lang="en-US" sz="1200" dirty="0">
                <a:solidFill>
                  <a:schemeClr val="bg1"/>
                </a:solidFill>
              </a:rPr>
              <a:t> 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FF23784-4991-D14D-B0CA-6C22211C4D1E}"/>
              </a:ext>
            </a:extLst>
          </p:cNvPr>
          <p:cNvSpPr/>
          <p:nvPr/>
        </p:nvSpPr>
        <p:spPr>
          <a:xfrm>
            <a:off x="12036228" y="4450630"/>
            <a:ext cx="142520" cy="2169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B7E7658-B077-7840-B087-2BF3339F5422}"/>
              </a:ext>
            </a:extLst>
          </p:cNvPr>
          <p:cNvCxnSpPr>
            <a:cxnSpLocks/>
          </p:cNvCxnSpPr>
          <p:nvPr/>
        </p:nvCxnSpPr>
        <p:spPr>
          <a:xfrm>
            <a:off x="6283219" y="4291691"/>
            <a:ext cx="47708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8BD6412-731E-2240-B852-6F03DE52B9C8}"/>
              </a:ext>
            </a:extLst>
          </p:cNvPr>
          <p:cNvCxnSpPr>
            <a:cxnSpLocks/>
          </p:cNvCxnSpPr>
          <p:nvPr/>
        </p:nvCxnSpPr>
        <p:spPr>
          <a:xfrm flipV="1">
            <a:off x="6385834" y="4660931"/>
            <a:ext cx="5644713" cy="206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E93F00B-BD8B-FD42-A6D6-0C2C6578BB1A}"/>
              </a:ext>
            </a:extLst>
          </p:cNvPr>
          <p:cNvCxnSpPr>
            <a:cxnSpLocks/>
          </p:cNvCxnSpPr>
          <p:nvPr/>
        </p:nvCxnSpPr>
        <p:spPr>
          <a:xfrm flipH="1">
            <a:off x="12112428" y="4422291"/>
            <a:ext cx="2257" cy="2293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0465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Si Mun</dc:creator>
  <cp:lastModifiedBy>Tham Si Mun</cp:lastModifiedBy>
  <cp:revision>1</cp:revision>
  <dcterms:created xsi:type="dcterms:W3CDTF">2019-04-14T10:14:53Z</dcterms:created>
  <dcterms:modified xsi:type="dcterms:W3CDTF">2019-04-14T10:15:24Z</dcterms:modified>
</cp:coreProperties>
</file>