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75" d="100"/>
          <a:sy n="75" d="100"/>
        </p:scale>
        <p:origin x="93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11585" y="4289"/>
            <a:ext cx="6020560" cy="6672476"/>
          </a:xfrm>
          <a:prstGeom prst="roundRect">
            <a:avLst>
              <a:gd name="adj" fmla="val 11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535791" y="-1470"/>
            <a:ext cx="6140811" cy="6685124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821723" y="52679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53095" y="891929"/>
            <a:ext cx="0" cy="5895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34025" y="1242622"/>
            <a:ext cx="161322" cy="51815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</p:cNvCxnSpPr>
          <p:nvPr/>
        </p:nvCxnSpPr>
        <p:spPr>
          <a:xfrm>
            <a:off x="3838028" y="1871486"/>
            <a:ext cx="0" cy="46062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61828" y="159548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864589" y="1240507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71672" y="1242621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(“Save &lt;args&gt;”)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67339" y="1496653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2874" y="219436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72702" y="2031505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383054" y="641541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62434" y="2386369"/>
            <a:ext cx="159081" cy="38796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/>
          <p:cNvSpPr txBox="1"/>
          <p:nvPr/>
        </p:nvSpPr>
        <p:spPr>
          <a:xfrm>
            <a:off x="1508701" y="60097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118784" y="617031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638" y="1816062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SaveCommand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826" y="642204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73602" y="1244579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open: Save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0527" y="240446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72702" y="625821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1665164" y="29967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-59603" y="1009041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(“save”)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-102343" y="133220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>
            <a:off x="2228290" y="754319"/>
            <a:ext cx="0" cy="1598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2156283" y="1328460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2313204" y="1857335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2286569" y="2887239"/>
            <a:ext cx="8228140" cy="3235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2297069" y="2883854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2083283" y="3169016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[tempImg exists]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3584368" y="240584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tempImgExist()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 flipV="1">
            <a:off x="3918164" y="2618918"/>
            <a:ext cx="1792696" cy="582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5804253" y="1809894"/>
            <a:ext cx="0" cy="49457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5714938" y="2609502"/>
            <a:ext cx="195764" cy="123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3554948" y="299242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getTempImg()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3888744" y="3201242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3921515" y="2725509"/>
            <a:ext cx="1832534" cy="1157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3913623" y="3327853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3933267" y="5922196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5114334" y="1592018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DD43DD-D55F-4926-B45A-FB4CD44AD2E4}"/>
              </a:ext>
            </a:extLst>
          </p:cNvPr>
          <p:cNvSpPr/>
          <p:nvPr/>
        </p:nvSpPr>
        <p:spPr>
          <a:xfrm>
            <a:off x="2570246" y="3482310"/>
            <a:ext cx="3568783" cy="470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EE29D8-8CAF-4C92-809D-56E6531E9CE5}"/>
              </a:ext>
            </a:extLst>
          </p:cNvPr>
          <p:cNvSpPr txBox="1"/>
          <p:nvPr/>
        </p:nvSpPr>
        <p:spPr>
          <a:xfrm>
            <a:off x="2580746" y="3478925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24B94-421F-4BCB-955F-D2FBFEF4314A}"/>
              </a:ext>
            </a:extLst>
          </p:cNvPr>
          <p:cNvSpPr txBox="1"/>
          <p:nvPr/>
        </p:nvSpPr>
        <p:spPr>
          <a:xfrm>
            <a:off x="2397440" y="3743767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[toName is empty]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C3C46D-B2FC-4F86-BA70-0C9ED9D9E44B}"/>
              </a:ext>
            </a:extLst>
          </p:cNvPr>
          <p:cNvSpPr txBox="1"/>
          <p:nvPr/>
        </p:nvSpPr>
        <p:spPr>
          <a:xfrm>
            <a:off x="3965706" y="352713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getOriginalImgName()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F0930-BE67-4B10-B3AC-B1A0C0D62F54}"/>
              </a:ext>
            </a:extLst>
          </p:cNvPr>
          <p:cNvCxnSpPr>
            <a:cxnSpLocks/>
          </p:cNvCxnSpPr>
          <p:nvPr/>
        </p:nvCxnSpPr>
        <p:spPr>
          <a:xfrm flipV="1">
            <a:off x="3907606" y="3719795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FB2441C-69BA-4FBA-BE2B-8200F0670968}"/>
              </a:ext>
            </a:extLst>
          </p:cNvPr>
          <p:cNvCxnSpPr>
            <a:cxnSpLocks/>
          </p:cNvCxnSpPr>
          <p:nvPr/>
        </p:nvCxnSpPr>
        <p:spPr>
          <a:xfrm flipV="1">
            <a:off x="3932485" y="3846406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C2C648-8BA3-44E2-B21E-52B738AF2131}"/>
              </a:ext>
            </a:extLst>
          </p:cNvPr>
          <p:cNvSpPr/>
          <p:nvPr/>
        </p:nvSpPr>
        <p:spPr>
          <a:xfrm>
            <a:off x="2540898" y="4439205"/>
            <a:ext cx="7863139" cy="156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D31553-1F7E-4829-9C49-73732CFF1506}"/>
              </a:ext>
            </a:extLst>
          </p:cNvPr>
          <p:cNvSpPr txBox="1"/>
          <p:nvPr/>
        </p:nvSpPr>
        <p:spPr>
          <a:xfrm>
            <a:off x="2551398" y="4435820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8C728A-0583-4FAB-B2BF-C2F2351DB7E1}"/>
              </a:ext>
            </a:extLst>
          </p:cNvPr>
          <p:cNvSpPr txBox="1"/>
          <p:nvPr/>
        </p:nvSpPr>
        <p:spPr>
          <a:xfrm>
            <a:off x="2276494" y="4695909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[no duplicates]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76E098-C4D7-457E-9E85-664585B3E875}"/>
              </a:ext>
            </a:extLst>
          </p:cNvPr>
          <p:cNvCxnSpPr>
            <a:cxnSpLocks/>
          </p:cNvCxnSpPr>
          <p:nvPr/>
        </p:nvCxnSpPr>
        <p:spPr>
          <a:xfrm flipV="1">
            <a:off x="3907606" y="416387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B893209-69B5-4556-A6F9-D69B9B7608CC}"/>
              </a:ext>
            </a:extLst>
          </p:cNvPr>
          <p:cNvSpPr txBox="1"/>
          <p:nvPr/>
        </p:nvSpPr>
        <p:spPr>
          <a:xfrm>
            <a:off x="3980946" y="397671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3E294D-2470-411A-9D87-9AE3AAEE0307}"/>
              </a:ext>
            </a:extLst>
          </p:cNvPr>
          <p:cNvCxnSpPr>
            <a:cxnSpLocks/>
          </p:cNvCxnSpPr>
          <p:nvPr/>
        </p:nvCxnSpPr>
        <p:spPr>
          <a:xfrm>
            <a:off x="7769182" y="3710988"/>
            <a:ext cx="0" cy="205731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0DA0CD-927B-4AE7-980A-A2CD5863CDAF}"/>
              </a:ext>
            </a:extLst>
          </p:cNvPr>
          <p:cNvSpPr/>
          <p:nvPr/>
        </p:nvSpPr>
        <p:spPr>
          <a:xfrm>
            <a:off x="7692678" y="4163030"/>
            <a:ext cx="210645" cy="111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8F52C25A-C664-454F-BE93-A76CFB5DA0D9}"/>
              </a:ext>
            </a:extLst>
          </p:cNvPr>
          <p:cNvSpPr/>
          <p:nvPr/>
        </p:nvSpPr>
        <p:spPr>
          <a:xfrm>
            <a:off x="7118552" y="3316932"/>
            <a:ext cx="1388493" cy="39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:Album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3106788-CC2D-45FE-9E8A-D5F371F18885}"/>
              </a:ext>
            </a:extLst>
          </p:cNvPr>
          <p:cNvCxnSpPr>
            <a:cxnSpLocks/>
          </p:cNvCxnSpPr>
          <p:nvPr/>
        </p:nvCxnSpPr>
        <p:spPr>
          <a:xfrm flipV="1">
            <a:off x="3918164" y="4262512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DF7BD9C-A8DE-4420-B9E0-F495DB2B5EE0}"/>
              </a:ext>
            </a:extLst>
          </p:cNvPr>
          <p:cNvCxnSpPr>
            <a:cxnSpLocks/>
          </p:cNvCxnSpPr>
          <p:nvPr/>
        </p:nvCxnSpPr>
        <p:spPr>
          <a:xfrm flipV="1">
            <a:off x="3907606" y="4659288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E599A-6696-4B64-BA5F-A3BCECCA2E6A}"/>
              </a:ext>
            </a:extLst>
          </p:cNvPr>
          <p:cNvSpPr txBox="1"/>
          <p:nvPr/>
        </p:nvSpPr>
        <p:spPr>
          <a:xfrm>
            <a:off x="3980946" y="447213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saveToAssets()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9E685D-EFF6-46B6-A3DF-B717030A534A}"/>
              </a:ext>
            </a:extLst>
          </p:cNvPr>
          <p:cNvCxnSpPr>
            <a:cxnSpLocks/>
          </p:cNvCxnSpPr>
          <p:nvPr/>
        </p:nvCxnSpPr>
        <p:spPr>
          <a:xfrm flipV="1">
            <a:off x="3918164" y="4757930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ED4B53-8451-487F-ADDB-4356FA793B2C}"/>
              </a:ext>
            </a:extLst>
          </p:cNvPr>
          <p:cNvCxnSpPr>
            <a:cxnSpLocks/>
          </p:cNvCxnSpPr>
          <p:nvPr/>
        </p:nvCxnSpPr>
        <p:spPr>
          <a:xfrm flipV="1">
            <a:off x="3903065" y="5004219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3AC7C63-4D92-4F4A-88A7-C0A2A48FDEA8}"/>
              </a:ext>
            </a:extLst>
          </p:cNvPr>
          <p:cNvSpPr txBox="1"/>
          <p:nvPr/>
        </p:nvSpPr>
        <p:spPr>
          <a:xfrm>
            <a:off x="3976405" y="481706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populateAlbum()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A6D52D-0AC0-47D9-A680-C8904CEBFCBE}"/>
              </a:ext>
            </a:extLst>
          </p:cNvPr>
          <p:cNvCxnSpPr>
            <a:cxnSpLocks/>
          </p:cNvCxnSpPr>
          <p:nvPr/>
        </p:nvCxnSpPr>
        <p:spPr>
          <a:xfrm flipV="1">
            <a:off x="3913623" y="5102861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0A6F99A-9DB1-446B-A511-0288C35A131A}"/>
              </a:ext>
            </a:extLst>
          </p:cNvPr>
          <p:cNvCxnSpPr>
            <a:cxnSpLocks/>
          </p:cNvCxnSpPr>
          <p:nvPr/>
        </p:nvCxnSpPr>
        <p:spPr>
          <a:xfrm flipV="1">
            <a:off x="3903065" y="5359542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2199AA-C4CF-4FF0-8799-CBA4861F2E1D}"/>
              </a:ext>
            </a:extLst>
          </p:cNvPr>
          <p:cNvSpPr txBox="1"/>
          <p:nvPr/>
        </p:nvSpPr>
        <p:spPr>
          <a:xfrm>
            <a:off x="3976405" y="517238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refreshAlbum()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328AC8-986D-4389-9087-EEC0BC7B1766}"/>
              </a:ext>
            </a:extLst>
          </p:cNvPr>
          <p:cNvCxnSpPr>
            <a:cxnSpLocks/>
          </p:cNvCxnSpPr>
          <p:nvPr/>
        </p:nvCxnSpPr>
        <p:spPr>
          <a:xfrm flipV="1">
            <a:off x="3913623" y="5554704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5D21A3C-0ABF-4BBB-92BD-89F1F550D52B}"/>
              </a:ext>
            </a:extLst>
          </p:cNvPr>
          <p:cNvSpPr txBox="1"/>
          <p:nvPr/>
        </p:nvSpPr>
        <p:spPr>
          <a:xfrm>
            <a:off x="7644919" y="5686963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791F44-C7A2-478A-BD71-B80E1DF5D0F8}"/>
              </a:ext>
            </a:extLst>
          </p:cNvPr>
          <p:cNvSpPr txBox="1"/>
          <p:nvPr/>
        </p:nvSpPr>
        <p:spPr>
          <a:xfrm>
            <a:off x="3969633" y="560558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overwriteOriginal()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7D42664-5505-4961-BC35-665F324BC8F0}"/>
              </a:ext>
            </a:extLst>
          </p:cNvPr>
          <p:cNvCxnSpPr>
            <a:cxnSpLocks/>
          </p:cNvCxnSpPr>
          <p:nvPr/>
        </p:nvCxnSpPr>
        <p:spPr>
          <a:xfrm flipV="1">
            <a:off x="3911533" y="5798246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DDA85C2-9CB1-413D-9CC3-7B5CE5FE071E}"/>
              </a:ext>
            </a:extLst>
          </p:cNvPr>
          <p:cNvSpPr/>
          <p:nvPr/>
        </p:nvSpPr>
        <p:spPr>
          <a:xfrm>
            <a:off x="5715242" y="5785597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0BD060-E11D-4128-8E9D-9CF977E98B1D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9420780" y="3429000"/>
            <a:ext cx="23750" cy="22206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07FE5F-918D-4335-BE41-3BF72185D3AF}"/>
              </a:ext>
            </a:extLst>
          </p:cNvPr>
          <p:cNvSpPr txBox="1"/>
          <p:nvPr/>
        </p:nvSpPr>
        <p:spPr>
          <a:xfrm>
            <a:off x="8058424" y="4626694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C995AA-701E-4EB8-887B-4385EEF981A3}"/>
              </a:ext>
            </a:extLst>
          </p:cNvPr>
          <p:cNvCxnSpPr>
            <a:cxnSpLocks/>
          </p:cNvCxnSpPr>
          <p:nvPr/>
        </p:nvCxnSpPr>
        <p:spPr>
          <a:xfrm flipV="1">
            <a:off x="7913417" y="5499949"/>
            <a:ext cx="1409753" cy="1012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62">
            <a:extLst>
              <a:ext uri="{FF2B5EF4-FFF2-40B4-BE49-F238E27FC236}">
                <a16:creationId xmlns:a16="http://schemas.microsoft.com/office/drawing/2014/main" id="{08AEE3E3-7168-4F1D-8C36-CA5FA90A9014}"/>
              </a:ext>
            </a:extLst>
          </p:cNvPr>
          <p:cNvSpPr/>
          <p:nvPr/>
        </p:nvSpPr>
        <p:spPr>
          <a:xfrm>
            <a:off x="8773450" y="3429000"/>
            <a:ext cx="1294659" cy="394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:Notifier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7AF474-A08A-4904-92A3-03C4C74E3ECB}"/>
              </a:ext>
            </a:extLst>
          </p:cNvPr>
          <p:cNvSpPr/>
          <p:nvPr/>
        </p:nvSpPr>
        <p:spPr>
          <a:xfrm>
            <a:off x="9333031" y="5410300"/>
            <a:ext cx="209110" cy="976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4A0098-E977-4D83-A459-115BB7C3BE1C}"/>
              </a:ext>
            </a:extLst>
          </p:cNvPr>
          <p:cNvSpPr/>
          <p:nvPr/>
        </p:nvSpPr>
        <p:spPr>
          <a:xfrm>
            <a:off x="5714938" y="3196952"/>
            <a:ext cx="195764" cy="138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F8281B-86ED-439B-9D75-A934C57D5955}"/>
              </a:ext>
            </a:extLst>
          </p:cNvPr>
          <p:cNvSpPr/>
          <p:nvPr/>
        </p:nvSpPr>
        <p:spPr>
          <a:xfrm>
            <a:off x="5714938" y="3718560"/>
            <a:ext cx="195764" cy="1338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26C5A6-70B4-46D7-8B7D-0360761929EE}"/>
              </a:ext>
            </a:extLst>
          </p:cNvPr>
          <p:cNvSpPr/>
          <p:nvPr/>
        </p:nvSpPr>
        <p:spPr>
          <a:xfrm>
            <a:off x="7692678" y="4659288"/>
            <a:ext cx="210645" cy="98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DFEECC-F271-4172-B38E-6E08D92451C9}"/>
              </a:ext>
            </a:extLst>
          </p:cNvPr>
          <p:cNvSpPr/>
          <p:nvPr/>
        </p:nvSpPr>
        <p:spPr>
          <a:xfrm>
            <a:off x="7692678" y="5004218"/>
            <a:ext cx="210645" cy="98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EA8C17-7A32-453B-8FBA-72CDE81D1DA2}"/>
              </a:ext>
            </a:extLst>
          </p:cNvPr>
          <p:cNvSpPr/>
          <p:nvPr/>
        </p:nvSpPr>
        <p:spPr>
          <a:xfrm>
            <a:off x="7692678" y="5365358"/>
            <a:ext cx="210645" cy="189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7E2A46-F275-4652-ACC2-1A8BA9D4E343}"/>
              </a:ext>
            </a:extLst>
          </p:cNvPr>
          <p:cNvCxnSpPr>
            <a:cxnSpLocks/>
          </p:cNvCxnSpPr>
          <p:nvPr/>
        </p:nvCxnSpPr>
        <p:spPr>
          <a:xfrm flipV="1">
            <a:off x="7907720" y="5410299"/>
            <a:ext cx="1429813" cy="114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F21F73-BEFC-4091-A4CF-A8CD609BA565}"/>
              </a:ext>
            </a:extLst>
          </p:cNvPr>
          <p:cNvSpPr txBox="1"/>
          <p:nvPr/>
        </p:nvSpPr>
        <p:spPr>
          <a:xfrm>
            <a:off x="9323170" y="5592006"/>
            <a:ext cx="23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76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30</cp:revision>
  <dcterms:created xsi:type="dcterms:W3CDTF">2018-10-24T14:37:43Z</dcterms:created>
  <dcterms:modified xsi:type="dcterms:W3CDTF">2019-03-31T23:41:46Z</dcterms:modified>
</cp:coreProperties>
</file>