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9531" y="293374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3180990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69462" y="324282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applyContrast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ContrastCommand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651709" y="281187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073003" y="3102982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9472" y="340778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31865" y="3425020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contrast: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37460" y="3180991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9639861" y="3272520"/>
            <a:ext cx="47669" cy="224842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631864" y="3783501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77393" y="4324180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43170" y="409988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10274" y="4727209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3EC44C-C905-B546-9679-D2E738069D37}"/>
              </a:ext>
            </a:extLst>
          </p:cNvPr>
          <p:cNvSpPr/>
          <p:nvPr/>
        </p:nvSpPr>
        <p:spPr>
          <a:xfrm>
            <a:off x="8020988" y="4316230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91985" y="3621121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209631" y="442534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209631" y="459884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13</cp:revision>
  <dcterms:created xsi:type="dcterms:W3CDTF">2018-10-24T14:37:43Z</dcterms:created>
  <dcterms:modified xsi:type="dcterms:W3CDTF">2019-03-19T11:31:51Z</dcterms:modified>
</cp:coreProperties>
</file>