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252886" y="846657"/>
            <a:ext cx="3465272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7030A0"/>
                </a:solidFill>
              </a:rPr>
              <a:t>CurrentEdit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417389" y="872698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26540" y="92358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557068" y="1357294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476138" y="1707988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383297" y="87269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6696" y="1357293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924689" y="1815486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548191" y="2063310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471991" y="206331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365210" y="171167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8491" y="1707986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(“contrast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82081" y="1962017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03037" y="265973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55217" y="232790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637461" y="2583276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327109" y="555507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472597" y="2851735"/>
            <a:ext cx="159081" cy="25077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359419" y="2769650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697095" y="1490428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(“contrast”)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18864" y="511103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91379" y="530997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992531" y="3272520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Notifier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37801" y="2315585"/>
            <a:ext cx="13654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ContrastCommand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7474264" y="2116759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053774" y="2510815"/>
            <a:ext cx="19230" cy="29680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81081" y="2959047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656872" y="296480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18989" y="54788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982085" y="1709944"/>
            <a:ext cx="12992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contrast: Contrast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659636" y="2869833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654355" y="181359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637461" y="5359478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0"/>
            <a:endCxn id="85" idx="0"/>
          </p:cNvCxnSpPr>
          <p:nvPr/>
        </p:nvCxnSpPr>
        <p:spPr>
          <a:xfrm>
            <a:off x="9639861" y="3272520"/>
            <a:ext cx="23751" cy="222977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645296" y="3213901"/>
            <a:ext cx="1440340" cy="688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72AC28-6CCA-D043-ABB2-97A18FBB6317}"/>
              </a:ext>
            </a:extLst>
          </p:cNvPr>
          <p:cNvSpPr txBox="1"/>
          <p:nvPr/>
        </p:nvSpPr>
        <p:spPr>
          <a:xfrm>
            <a:off x="7933322" y="54788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A5E9C-667D-CD42-8A1D-D3C2929DECFA}"/>
              </a:ext>
            </a:extLst>
          </p:cNvPr>
          <p:cNvSpPr txBox="1"/>
          <p:nvPr/>
        </p:nvSpPr>
        <p:spPr>
          <a:xfrm>
            <a:off x="9534410" y="550229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A39371-EC2A-9E42-900F-D14EA1319C95}"/>
              </a:ext>
            </a:extLst>
          </p:cNvPr>
          <p:cNvCxnSpPr>
            <a:cxnSpLocks/>
          </p:cNvCxnSpPr>
          <p:nvPr/>
        </p:nvCxnSpPr>
        <p:spPr>
          <a:xfrm>
            <a:off x="6620608" y="4954185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63ED340-89A1-7442-93C0-F23AE2146242}"/>
              </a:ext>
            </a:extLst>
          </p:cNvPr>
          <p:cNvSpPr txBox="1"/>
          <p:nvPr/>
        </p:nvSpPr>
        <p:spPr>
          <a:xfrm>
            <a:off x="6622912" y="4739211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displayTempImage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62C957-94C2-4F40-B158-AD4EE9913554}"/>
              </a:ext>
            </a:extLst>
          </p:cNvPr>
          <p:cNvCxnSpPr>
            <a:cxnSpLocks/>
          </p:cNvCxnSpPr>
          <p:nvPr/>
        </p:nvCxnSpPr>
        <p:spPr>
          <a:xfrm>
            <a:off x="6632807" y="5184516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BF5F02-C23B-104E-AD2D-DB09BDEB097B}"/>
              </a:ext>
            </a:extLst>
          </p:cNvPr>
          <p:cNvSpPr txBox="1"/>
          <p:nvPr/>
        </p:nvSpPr>
        <p:spPr>
          <a:xfrm>
            <a:off x="8244175" y="4210587"/>
            <a:ext cx="124390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&lt;&lt;static&gt;&gt;</a:t>
            </a:r>
          </a:p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firePropertyChangeListener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(String, Object, Object)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BBEF17-4744-AC4E-9304-47F488B7F971}"/>
              </a:ext>
            </a:extLst>
          </p:cNvPr>
          <p:cNvCxnSpPr>
            <a:cxnSpLocks/>
          </p:cNvCxnSpPr>
          <p:nvPr/>
        </p:nvCxnSpPr>
        <p:spPr>
          <a:xfrm>
            <a:off x="8150922" y="4975293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C0CF9B-A012-C54D-83A7-19F9E8E20063}"/>
              </a:ext>
            </a:extLst>
          </p:cNvPr>
          <p:cNvCxnSpPr>
            <a:cxnSpLocks/>
          </p:cNvCxnSpPr>
          <p:nvPr/>
        </p:nvCxnSpPr>
        <p:spPr>
          <a:xfrm flipV="1">
            <a:off x="8127649" y="5129815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C9CC21-75F3-2D47-B2EB-28FA44CEEEA2}"/>
              </a:ext>
            </a:extLst>
          </p:cNvPr>
          <p:cNvCxnSpPr>
            <a:cxnSpLocks/>
          </p:cNvCxnSpPr>
          <p:nvPr/>
        </p:nvCxnSpPr>
        <p:spPr>
          <a:xfrm>
            <a:off x="6670934" y="350564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32598CF-6CFF-FD43-A798-54B64DD73AF8}"/>
              </a:ext>
            </a:extLst>
          </p:cNvPr>
          <p:cNvSpPr txBox="1"/>
          <p:nvPr/>
        </p:nvSpPr>
        <p:spPr>
          <a:xfrm>
            <a:off x="6693761" y="3277992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91E726-FEE7-654A-851E-62D17D04B8D8}"/>
              </a:ext>
            </a:extLst>
          </p:cNvPr>
          <p:cNvCxnSpPr>
            <a:cxnSpLocks/>
          </p:cNvCxnSpPr>
          <p:nvPr/>
        </p:nvCxnSpPr>
        <p:spPr>
          <a:xfrm>
            <a:off x="6656872" y="3746447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F3A03C7-32DF-E647-AA75-A225960CF999}"/>
              </a:ext>
            </a:extLst>
          </p:cNvPr>
          <p:cNvSpPr/>
          <p:nvPr/>
        </p:nvSpPr>
        <p:spPr>
          <a:xfrm>
            <a:off x="7957969" y="3492966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191621-27E3-BC40-86E6-3D250AC29A79}"/>
              </a:ext>
            </a:extLst>
          </p:cNvPr>
          <p:cNvSpPr/>
          <p:nvPr/>
        </p:nvSpPr>
        <p:spPr>
          <a:xfrm>
            <a:off x="7964962" y="4942610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36986F-22CB-3846-8104-866855359CF3}"/>
              </a:ext>
            </a:extLst>
          </p:cNvPr>
          <p:cNvSpPr/>
          <p:nvPr/>
        </p:nvSpPr>
        <p:spPr>
          <a:xfrm>
            <a:off x="7972372" y="4397874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10424C-589E-3741-8D5C-9B2DD8AAA3F6}"/>
              </a:ext>
            </a:extLst>
          </p:cNvPr>
          <p:cNvSpPr txBox="1"/>
          <p:nvPr/>
        </p:nvSpPr>
        <p:spPr>
          <a:xfrm>
            <a:off x="6704570" y="4194475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addCommand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7242339-F7ED-B947-A70A-DC2D4D538D02}"/>
              </a:ext>
            </a:extLst>
          </p:cNvPr>
          <p:cNvCxnSpPr>
            <a:cxnSpLocks/>
          </p:cNvCxnSpPr>
          <p:nvPr/>
        </p:nvCxnSpPr>
        <p:spPr>
          <a:xfrm>
            <a:off x="6645296" y="4434749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8BA9C18-17CE-F449-A931-37C648B18D0A}"/>
              </a:ext>
            </a:extLst>
          </p:cNvPr>
          <p:cNvCxnSpPr>
            <a:cxnSpLocks/>
          </p:cNvCxnSpPr>
          <p:nvPr/>
        </p:nvCxnSpPr>
        <p:spPr>
          <a:xfrm>
            <a:off x="6635411" y="4659615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44F42D8-C355-3041-9C02-36353B996C5A}"/>
              </a:ext>
            </a:extLst>
          </p:cNvPr>
          <p:cNvSpPr/>
          <p:nvPr/>
        </p:nvSpPr>
        <p:spPr>
          <a:xfrm>
            <a:off x="5150613" y="3987249"/>
            <a:ext cx="4734168" cy="1359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2130E8-F3DB-8440-9AD8-EAF1E497545B}"/>
              </a:ext>
            </a:extLst>
          </p:cNvPr>
          <p:cNvSpPr txBox="1"/>
          <p:nvPr/>
        </p:nvSpPr>
        <p:spPr>
          <a:xfrm>
            <a:off x="5172679" y="4004821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opt</a:t>
            </a:r>
            <a:endParaRPr lang="en-SG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539531-AA78-FF4C-B3B2-4B001F86FC31}"/>
              </a:ext>
            </a:extLst>
          </p:cNvPr>
          <p:cNvSpPr txBox="1"/>
          <p:nvPr/>
        </p:nvSpPr>
        <p:spPr>
          <a:xfrm>
            <a:off x="5149703" y="4359329"/>
            <a:ext cx="13654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[is a new command]</a:t>
            </a:r>
          </a:p>
        </p:txBody>
      </p:sp>
    </p:spTree>
    <p:extLst>
      <p:ext uri="{BB962C8B-B14F-4D97-AF65-F5344CB8AC3E}">
        <p14:creationId xmlns:p14="http://schemas.microsoft.com/office/powerpoint/2010/main" val="186828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58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Tham Si Mun</cp:lastModifiedBy>
  <cp:revision>16</cp:revision>
  <dcterms:created xsi:type="dcterms:W3CDTF">2018-10-24T14:37:43Z</dcterms:created>
  <dcterms:modified xsi:type="dcterms:W3CDTF">2019-03-30T05:38:56Z</dcterms:modified>
</cp:coreProperties>
</file>