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/>
    <p:restoredTop sz="94643"/>
  </p:normalViewPr>
  <p:slideViewPr>
    <p:cSldViewPr snapToGrid="0" snapToObjects="1">
      <p:cViewPr>
        <p:scale>
          <a:sx n="66" d="100"/>
          <a:sy n="66" d="100"/>
        </p:scale>
        <p:origin x="1224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7FAC-71C7-2047-A03D-FEDE7BA5C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53B53-5AB7-0A48-8272-872E0F362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F9BB-0CA2-F246-B0E5-E38F4E01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B3FA3-DC41-0F41-B1A0-D2A4F0CA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5B3A-4164-294E-B40D-D348FFEF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1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BD50-4063-9C4B-A67F-CAA9DF44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8ADD2-338C-3B4D-886D-633665FA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3059-904A-C245-88F6-A770F66E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ADA69-3D4F-8C48-B860-7ED7BC2E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07700-AFFE-1C4C-A670-65CB9C4D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F8C33-85F1-FD49-8152-84F9C69D3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2CBC2-4505-124A-9F5F-E423F9517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76060-B0D5-9749-8575-278000EA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9DEDA-5502-5346-A9F4-F2340340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D6AB-39F2-4D4B-89A9-3EAB085C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05F9-6904-E246-A33D-8D8410BE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C1E0-4D88-D34F-896C-549079F0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C9206-6465-1C45-A9E4-BFBB28A5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5699-4E9F-384F-9604-D34AC784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21A3-0C51-D84E-BDC3-8EB72E3E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AE15-36F7-3C42-A084-E9ADEA17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88A4-65A4-3C43-8020-3BC536BFD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31DE6-1555-C949-938B-E1244B44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C659F-7005-2B45-8B7B-0E37513C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1C01-BFB8-4E43-93F9-54B7570D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D9E0-4222-4646-8DFF-B97F14C5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2B017-4F6C-5C47-BCA4-2F1D5193D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AF53B-F7BF-2B41-A79C-AAA2249DC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0E603-C107-D644-B94A-348D6F7C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69BB-FBEB-884A-94B9-7EB490B7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E581B-918F-7D45-BFA8-65A3CD69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7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0FBD-B27E-E143-9DDD-01F67EA9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A50D7-6512-F740-9DC8-5D407A0B4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F1C89-F3DD-7B4C-9E95-E6701C476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ABB35-17CD-B04B-9D01-698C6E439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30E70-D202-0241-84A4-384CD2AFF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EC0F4-0950-A346-B116-EB804C05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C3BD0-C059-E54E-9E2B-DCEE9F9D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BEE6B-58BA-AB42-8F1D-2B5D1363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4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8DE8-F391-7749-88CC-782C9401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D642E-29C4-6645-9832-CFF17E88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D16FC-557D-2045-991F-6EC73792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4FFAD-5A0E-2A40-A313-120DA618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A7A4C-8B47-EE4B-BA77-2E5B9C1B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620D4-96BB-7441-8FDF-53D2E990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997CA-03EE-A245-8318-6E7F531A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9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1788-E584-6042-82AF-E304A444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CA4C-7ED5-A147-B891-ABDF30F97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C6853-4721-0949-9A73-E994B7595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3C93A-55F2-0E4D-8B88-E755F39F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64A88-69A4-124F-A5CE-411F8242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871AC-A3AD-9545-8DA8-25560A05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6C2A-018D-5846-AC32-7B9A50E8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A60DD-E83D-904F-8D38-41654DF40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27E41-66A0-8B49-AB85-D4BDA0C33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594E2-F935-204D-89C3-138DDB28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43DE3-6B92-3B42-9EEF-98418EEA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CA92D-0730-E34B-AA72-853876DF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D90A2-D0BA-6940-A49A-10D1BB0C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83CEE-C0A5-0945-A873-E237DFF9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0C02D-7B06-504F-A672-C8EAA7741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DD06-FA5B-3C4A-9EC2-FFA80E37B40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92CE-5ABF-F041-A62C-F9934F50A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89B78-598D-F340-972F-90057380A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8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67497" y="261241"/>
            <a:ext cx="1868751" cy="5569272"/>
          </a:xfrm>
          <a:prstGeom prst="roundRect">
            <a:avLst>
              <a:gd name="adj" fmla="val 3484"/>
            </a:avLst>
          </a:prstGeom>
          <a:solidFill>
            <a:schemeClr val="bg1">
              <a:lumMod val="75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ysClr val="windowText" lastClr="000000"/>
                </a:solidFill>
              </a:rPr>
              <a:t>Model</a:t>
            </a:r>
            <a:endParaRPr lang="en-SG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7244412" y="2221448"/>
            <a:ext cx="19230" cy="296806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171718" y="2669680"/>
            <a:ext cx="210645" cy="110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331180" y="261241"/>
            <a:ext cx="6140811" cy="5569272"/>
          </a:xfrm>
          <a:prstGeom prst="roundRect">
            <a:avLst>
              <a:gd name="adj" fmla="val 839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79078" y="702795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747706" y="1067927"/>
            <a:ext cx="0" cy="4350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6776" y="1418621"/>
            <a:ext cx="161322" cy="38470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endCxn id="4" idx="0"/>
          </p:cNvCxnSpPr>
          <p:nvPr/>
        </p:nvCxnSpPr>
        <p:spPr>
          <a:xfrm>
            <a:off x="5738829" y="1882115"/>
            <a:ext cx="0" cy="330739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62629" y="1771481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6212" y="1416505"/>
            <a:ext cx="1639487" cy="5803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9129" y="1418619"/>
            <a:ext cx="11791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>
                <a:solidFill>
                  <a:srgbClr val="0070C0"/>
                </a:solidFill>
              </a:rPr>
              <a:t>(“listfiles”)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1747706" y="1672651"/>
            <a:ext cx="344740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93675" y="237036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828098" y="2024624"/>
            <a:ext cx="3877646" cy="1746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517747" y="526570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663235" y="2562368"/>
            <a:ext cx="159081" cy="25077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550057" y="2480283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getFileNames()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409502" y="482166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82017" y="502061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228439" y="2026218"/>
            <a:ext cx="15699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/>
              <a:t>ListFilesCommand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6664902" y="1827392"/>
            <a:ext cx="1388493" cy="3940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:Album</a:t>
            </a:r>
            <a:endParaRPr lang="en-SG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847510" y="2675437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609627" y="5189509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172723" y="1420577"/>
            <a:ext cx="129926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listfiles: ListFiles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850274" y="2580466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828099" y="5070111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5835934" y="3773439"/>
            <a:ext cx="1335785" cy="68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72AC28-6CCA-D043-ABB2-97A18FBB6317}"/>
              </a:ext>
            </a:extLst>
          </p:cNvPr>
          <p:cNvSpPr txBox="1"/>
          <p:nvPr/>
        </p:nvSpPr>
        <p:spPr>
          <a:xfrm>
            <a:off x="7123960" y="5189509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accent2">
                    <a:lumMod val="75000"/>
                  </a:schemeClr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1029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67497" y="261241"/>
            <a:ext cx="1868751" cy="5569272"/>
          </a:xfrm>
          <a:prstGeom prst="roundRect">
            <a:avLst>
              <a:gd name="adj" fmla="val 3484"/>
            </a:avLst>
          </a:prstGeom>
          <a:solidFill>
            <a:schemeClr val="bg1">
              <a:lumMod val="75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ysClr val="windowText" lastClr="000000"/>
                </a:solidFill>
              </a:rPr>
              <a:t>Model</a:t>
            </a:r>
            <a:endParaRPr lang="en-SG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7244412" y="2221448"/>
            <a:ext cx="19230" cy="296806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171718" y="2669680"/>
            <a:ext cx="210645" cy="110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331180" y="261241"/>
            <a:ext cx="6140811" cy="556927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79078" y="702795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747706" y="1067927"/>
            <a:ext cx="0" cy="4350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6776" y="1418621"/>
            <a:ext cx="161322" cy="38470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endCxn id="4" idx="0"/>
          </p:cNvCxnSpPr>
          <p:nvPr/>
        </p:nvCxnSpPr>
        <p:spPr>
          <a:xfrm>
            <a:off x="5738829" y="1882115"/>
            <a:ext cx="0" cy="330739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62629" y="1771481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6212" y="1416505"/>
            <a:ext cx="1639487" cy="5803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9129" y="1418619"/>
            <a:ext cx="11791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>
                <a:solidFill>
                  <a:srgbClr val="0070C0"/>
                </a:solidFill>
              </a:rPr>
              <a:t>(“listfiles”)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1747706" y="1672651"/>
            <a:ext cx="344740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93675" y="237036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828098" y="2024624"/>
            <a:ext cx="3877646" cy="1746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517747" y="526570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663235" y="2562368"/>
            <a:ext cx="159081" cy="25077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550057" y="2480283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getFileNames()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409502" y="482166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82017" y="502061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228439" y="2026218"/>
            <a:ext cx="15699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/>
              <a:t>ListFilesCommand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6664902" y="1827392"/>
            <a:ext cx="1388493" cy="3940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:Album</a:t>
            </a:r>
            <a:endParaRPr lang="en-SG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847510" y="2675437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609627" y="5189509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172723" y="1420577"/>
            <a:ext cx="129926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listfiles: ListFiles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850274" y="2580466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828099" y="5070111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5835934" y="3773439"/>
            <a:ext cx="1335785" cy="68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72AC28-6CCA-D043-ABB2-97A18FBB6317}"/>
              </a:ext>
            </a:extLst>
          </p:cNvPr>
          <p:cNvSpPr txBox="1"/>
          <p:nvPr/>
        </p:nvSpPr>
        <p:spPr>
          <a:xfrm>
            <a:off x="7123960" y="5189509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accent2">
                    <a:lumMod val="75000"/>
                  </a:schemeClr>
                </a:solidFill>
              </a:rPr>
              <a:t>X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E4BDCDC-3657-469F-B379-91A956B37773}"/>
              </a:ext>
            </a:extLst>
          </p:cNvPr>
          <p:cNvCxnSpPr>
            <a:cxnSpLocks/>
          </p:cNvCxnSpPr>
          <p:nvPr/>
        </p:nvCxnSpPr>
        <p:spPr>
          <a:xfrm>
            <a:off x="7393939" y="2870776"/>
            <a:ext cx="1357607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65">
            <a:extLst>
              <a:ext uri="{FF2B5EF4-FFF2-40B4-BE49-F238E27FC236}">
                <a16:creationId xmlns:a16="http://schemas.microsoft.com/office/drawing/2014/main" id="{4C3BE0F6-BABB-456A-8762-D758059089A8}"/>
              </a:ext>
            </a:extLst>
          </p:cNvPr>
          <p:cNvSpPr/>
          <p:nvPr/>
        </p:nvSpPr>
        <p:spPr>
          <a:xfrm>
            <a:off x="8351797" y="261241"/>
            <a:ext cx="1868751" cy="5569272"/>
          </a:xfrm>
          <a:prstGeom prst="roundRect">
            <a:avLst>
              <a:gd name="adj" fmla="val 3484"/>
            </a:avLst>
          </a:prstGeom>
          <a:noFill/>
          <a:ln w="19050">
            <a:solidFill>
              <a:srgbClr val="C00000"/>
            </a:solidFill>
            <a:prstDash val="dash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rgbClr val="C00000"/>
                </a:solidFill>
              </a:rPr>
              <a:t>Storage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86" name="Folded Corner 34">
            <a:extLst>
              <a:ext uri="{FF2B5EF4-FFF2-40B4-BE49-F238E27FC236}">
                <a16:creationId xmlns:a16="http://schemas.microsoft.com/office/drawing/2014/main" id="{CCECA5F8-5B6F-45D5-9196-A21FC2CDE67D}"/>
              </a:ext>
            </a:extLst>
          </p:cNvPr>
          <p:cNvSpPr/>
          <p:nvPr/>
        </p:nvSpPr>
        <p:spPr>
          <a:xfrm>
            <a:off x="8755372" y="269483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7F894D-4740-4A4D-A1D0-AFEBB622A92C}"/>
              </a:ext>
            </a:extLst>
          </p:cNvPr>
          <p:cNvSpPr txBox="1"/>
          <p:nvPr/>
        </p:nvSpPr>
        <p:spPr>
          <a:xfrm>
            <a:off x="8606356" y="2385217"/>
            <a:ext cx="7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C00000"/>
                </a:solidFill>
              </a:rPr>
              <a:t>Assets</a:t>
            </a:r>
            <a:endParaRPr lang="en-GB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28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46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Tianyang</dc:creator>
  <cp:lastModifiedBy>itszp.nus@hotmail.com</cp:lastModifiedBy>
  <cp:revision>30</cp:revision>
  <dcterms:created xsi:type="dcterms:W3CDTF">2018-10-24T14:37:43Z</dcterms:created>
  <dcterms:modified xsi:type="dcterms:W3CDTF">2019-03-31T23:18:25Z</dcterms:modified>
</cp:coreProperties>
</file>