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085" y="-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rgbClr val="7030A0"/>
                </a:solidFill>
              </a:rPr>
              <a:t>UniquePersonList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Person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Phone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Email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ReadOnlyAddressBook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err="1">
                <a:solidFill>
                  <a:srgbClr val="7030A0"/>
                </a:solidFill>
              </a:rPr>
              <a:t>ObservableList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Tag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AddressBook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5A1F6EF-9B73-4300-995F-DD0FDF84C724}"/>
              </a:ext>
            </a:extLst>
          </p:cNvPr>
          <p:cNvSpPr/>
          <p:nvPr/>
        </p:nvSpPr>
        <p:spPr>
          <a:xfrm>
            <a:off x="711651" y="1781500"/>
            <a:ext cx="7871735" cy="3295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E3575-F362-4493-9B56-32936AFB16B0}"/>
              </a:ext>
            </a:extLst>
          </p:cNvPr>
          <p:cNvSpPr/>
          <p:nvPr/>
        </p:nvSpPr>
        <p:spPr>
          <a:xfrm>
            <a:off x="2527704" y="336386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chemeClr val="bg1"/>
                </a:solidFill>
              </a:rPr>
              <a:t>UserPref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EC54B-FC5C-4776-B370-142658BCA249}"/>
              </a:ext>
            </a:extLst>
          </p:cNvPr>
          <p:cNvSpPr/>
          <p:nvPr/>
        </p:nvSpPr>
        <p:spPr>
          <a:xfrm rot="16200000">
            <a:off x="911469" y="3398973"/>
            <a:ext cx="1889188" cy="3411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ModelManager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" name="Elbow Connector 106">
            <a:extLst>
              <a:ext uri="{FF2B5EF4-FFF2-40B4-BE49-F238E27FC236}">
                <a16:creationId xmlns:a16="http://schemas.microsoft.com/office/drawing/2014/main" id="{025E034A-D3CC-4607-8D14-C6A91F2ABA43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rot="5400000" flipH="1" flipV="1">
            <a:off x="3270932" y="1652591"/>
            <a:ext cx="1446661" cy="4276398"/>
          </a:xfrm>
          <a:prstGeom prst="bentConnector3">
            <a:avLst>
              <a:gd name="adj1" fmla="val -654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14AC2E-8EC6-4756-837C-325BD50222A2}"/>
              </a:ext>
            </a:extLst>
          </p:cNvPr>
          <p:cNvSpPr/>
          <p:nvPr/>
        </p:nvSpPr>
        <p:spPr>
          <a:xfrm rot="16200000">
            <a:off x="606726" y="27618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Model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43E6252-905F-4C58-A7C2-442C601DA657}"/>
              </a:ext>
            </a:extLst>
          </p:cNvPr>
          <p:cNvSpPr/>
          <p:nvPr/>
        </p:nvSpPr>
        <p:spPr>
          <a:xfrm rot="16200000">
            <a:off x="1277434" y="28529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19701-BB1C-487F-A085-EEC53096F933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260352" y="353724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E28D3962-8C24-4F69-8599-32365F05BC3D}"/>
              </a:ext>
            </a:extLst>
          </p:cNvPr>
          <p:cNvCxnSpPr/>
          <p:nvPr/>
        </p:nvCxnSpPr>
        <p:spPr>
          <a:xfrm>
            <a:off x="560615" y="2940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FC67AD-044F-4312-B8E8-A0EC8C84154A}"/>
              </a:ext>
            </a:extLst>
          </p:cNvPr>
          <p:cNvCxnSpPr>
            <a:stCxn id="7" idx="3"/>
          </p:cNvCxnSpPr>
          <p:nvPr/>
        </p:nvCxnSpPr>
        <p:spPr>
          <a:xfrm flipV="1">
            <a:off x="1500448" y="294067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3775C6D-9FE5-4064-91FF-7756FA94C4C7}"/>
              </a:ext>
            </a:extLst>
          </p:cNvPr>
          <p:cNvSpPr/>
          <p:nvPr/>
        </p:nvSpPr>
        <p:spPr>
          <a:xfrm>
            <a:off x="2024304" y="34505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77A7F-C62E-4E7D-A738-01356C5CB02A}"/>
              </a:ext>
            </a:extLst>
          </p:cNvPr>
          <p:cNvSpPr/>
          <p:nvPr/>
        </p:nvSpPr>
        <p:spPr>
          <a:xfrm>
            <a:off x="2475805" y="2746782"/>
            <a:ext cx="1164082" cy="3586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Canvas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F1007-844C-4ED3-A675-A5E67CB507D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74884" y="2903653"/>
            <a:ext cx="200921" cy="2246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68D9F39-4C1B-45C2-A4D1-B5A83233D828}"/>
              </a:ext>
            </a:extLst>
          </p:cNvPr>
          <p:cNvSpPr/>
          <p:nvPr/>
        </p:nvSpPr>
        <p:spPr>
          <a:xfrm>
            <a:off x="2038836" y="28169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F7DC9-FC9B-40FC-920D-F425E4F1C313}"/>
              </a:ext>
            </a:extLst>
          </p:cNvPr>
          <p:cNvSpPr/>
          <p:nvPr/>
        </p:nvSpPr>
        <p:spPr>
          <a:xfrm>
            <a:off x="4024055" y="2746782"/>
            <a:ext cx="1090496" cy="3268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DECB15A-3565-42D5-AD43-D8D68968333C}"/>
              </a:ext>
            </a:extLst>
          </p:cNvPr>
          <p:cNvSpPr/>
          <p:nvPr/>
        </p:nvSpPr>
        <p:spPr>
          <a:xfrm>
            <a:off x="3664814" y="28385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8DF38-F5C5-4C40-B38A-B946A2891B14}"/>
              </a:ext>
            </a:extLst>
          </p:cNvPr>
          <p:cNvSpPr/>
          <p:nvPr/>
        </p:nvSpPr>
        <p:spPr>
          <a:xfrm>
            <a:off x="5592536" y="2758686"/>
            <a:ext cx="1079851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err="1">
                <a:solidFill>
                  <a:srgbClr val="7030A0"/>
                </a:solidFill>
              </a:rPr>
              <a:t>PreviewImage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BF3014D-2165-45DC-A596-5D38B822FB8F}"/>
              </a:ext>
            </a:extLst>
          </p:cNvPr>
          <p:cNvSpPr/>
          <p:nvPr/>
        </p:nvSpPr>
        <p:spPr>
          <a:xfrm>
            <a:off x="5126774" y="28280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21C9ADD8-A383-4999-B294-E187344F13B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62822" y="291472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AFEC663-9529-4EDB-A0F3-3536FCBDAFAA}"/>
              </a:ext>
            </a:extLst>
          </p:cNvPr>
          <p:cNvSpPr/>
          <p:nvPr/>
        </p:nvSpPr>
        <p:spPr>
          <a:xfrm>
            <a:off x="6692471" y="28488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B4F9D-2589-4CDC-91B5-3E5C5F950F91}"/>
              </a:ext>
            </a:extLst>
          </p:cNvPr>
          <p:cNvSpPr/>
          <p:nvPr/>
        </p:nvSpPr>
        <p:spPr>
          <a:xfrm>
            <a:off x="7301671" y="3679328"/>
            <a:ext cx="1139743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7030A0"/>
                </a:solidFill>
              </a:rPr>
              <a:t>Transformation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22" name="TextBox 113">
            <a:extLst>
              <a:ext uri="{FF2B5EF4-FFF2-40B4-BE49-F238E27FC236}">
                <a16:creationId xmlns:a16="http://schemas.microsoft.com/office/drawing/2014/main" id="{41BBE5FE-603D-4D11-AF7D-2CF481FD74B2}"/>
              </a:ext>
            </a:extLst>
          </p:cNvPr>
          <p:cNvSpPr txBox="1"/>
          <p:nvPr/>
        </p:nvSpPr>
        <p:spPr>
          <a:xfrm rot="16200000">
            <a:off x="6013410" y="34869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>
                <a:solidFill>
                  <a:srgbClr val="7030A0"/>
                </a:solidFill>
              </a:rPr>
              <a:t>filtered list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B6F19BA6-DAC3-4DCB-BDCC-0F16449F8FCA}"/>
              </a:ext>
            </a:extLst>
          </p:cNvPr>
          <p:cNvSpPr txBox="1"/>
          <p:nvPr/>
        </p:nvSpPr>
        <p:spPr>
          <a:xfrm>
            <a:off x="3824756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4606B01-9B98-4294-BB98-207C610C0B3E}"/>
              </a:ext>
            </a:extLst>
          </p:cNvPr>
          <p:cNvSpPr txBox="1"/>
          <p:nvPr/>
        </p:nvSpPr>
        <p:spPr>
          <a:xfrm>
            <a:off x="5403279" y="29842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2164D58-84CB-4202-AB00-A0D23E5F8180}"/>
              </a:ext>
            </a:extLst>
          </p:cNvPr>
          <p:cNvSpPr txBox="1"/>
          <p:nvPr/>
        </p:nvSpPr>
        <p:spPr>
          <a:xfrm>
            <a:off x="2223918" y="265733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4BA89F16-FBBB-4655-97E8-6DC9439AB83B}"/>
              </a:ext>
            </a:extLst>
          </p:cNvPr>
          <p:cNvSpPr txBox="1"/>
          <p:nvPr/>
        </p:nvSpPr>
        <p:spPr>
          <a:xfrm>
            <a:off x="2357594" y="3568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7" name="TextBox 69">
            <a:extLst>
              <a:ext uri="{FF2B5EF4-FFF2-40B4-BE49-F238E27FC236}">
                <a16:creationId xmlns:a16="http://schemas.microsoft.com/office/drawing/2014/main" id="{98DA216B-AB9E-4345-9224-59BE81D9C0CB}"/>
              </a:ext>
            </a:extLst>
          </p:cNvPr>
          <p:cNvSpPr txBox="1"/>
          <p:nvPr/>
        </p:nvSpPr>
        <p:spPr>
          <a:xfrm>
            <a:off x="6100420" y="31054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2268" y="2780815"/>
            <a:ext cx="1230396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rgbClr val="7030A0"/>
                </a:solidFill>
              </a:rPr>
              <a:t>TransformationSet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6928519" y="2935202"/>
            <a:ext cx="343749" cy="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83011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C8DA70-B1B4-4610-9F5A-08424DC37C4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664814" y="2925212"/>
            <a:ext cx="367679" cy="2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BAB672-8E3E-4741-8AD2-80AEEF2D1767}"/>
              </a:ext>
            </a:extLst>
          </p:cNvPr>
          <p:cNvSpPr/>
          <p:nvPr/>
        </p:nvSpPr>
        <p:spPr>
          <a:xfrm>
            <a:off x="2551286" y="40135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err="1">
                <a:solidFill>
                  <a:schemeClr val="bg1"/>
                </a:solidFill>
              </a:rPr>
              <a:t>PhotoHandler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DE149-B9D2-4FD6-9505-BA0AAB498679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283934" y="418691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42B388F-F4DA-4C54-AC81-A003FA923364}"/>
              </a:ext>
            </a:extLst>
          </p:cNvPr>
          <p:cNvSpPr/>
          <p:nvPr/>
        </p:nvSpPr>
        <p:spPr>
          <a:xfrm>
            <a:off x="2047886" y="4100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35" name="TextBox 66">
            <a:extLst>
              <a:ext uri="{FF2B5EF4-FFF2-40B4-BE49-F238E27FC236}">
                <a16:creationId xmlns:a16="http://schemas.microsoft.com/office/drawing/2014/main" id="{E13E0DFC-A658-4D17-BA97-0EA25E92C07C}"/>
              </a:ext>
            </a:extLst>
          </p:cNvPr>
          <p:cNvSpPr txBox="1"/>
          <p:nvPr/>
        </p:nvSpPr>
        <p:spPr>
          <a:xfrm>
            <a:off x="2381176" y="42180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36" name="TextBox 70">
            <a:extLst>
              <a:ext uri="{FF2B5EF4-FFF2-40B4-BE49-F238E27FC236}">
                <a16:creationId xmlns:a16="http://schemas.microsoft.com/office/drawing/2014/main" id="{56BB0E97-0A9D-4B68-B66F-0DCB291DF6AC}"/>
              </a:ext>
            </a:extLst>
          </p:cNvPr>
          <p:cNvSpPr txBox="1"/>
          <p:nvPr/>
        </p:nvSpPr>
        <p:spPr>
          <a:xfrm>
            <a:off x="7641382" y="3528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37" name="Elbow Connector 78">
            <a:extLst>
              <a:ext uri="{FF2B5EF4-FFF2-40B4-BE49-F238E27FC236}">
                <a16:creationId xmlns:a16="http://schemas.microsoft.com/office/drawing/2014/main" id="{E8EF87CE-55DE-4B74-9FE3-9395A3ED294D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7701332" y="3509115"/>
            <a:ext cx="34042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08488E21-4EA4-4FFD-B5E1-1E005B758404}"/>
              </a:ext>
            </a:extLst>
          </p:cNvPr>
          <p:cNvSpPr/>
          <p:nvPr/>
        </p:nvSpPr>
        <p:spPr>
          <a:xfrm rot="5400000">
            <a:off x="7752482" y="31275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127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5519" y="989211"/>
            <a:ext cx="6783081" cy="4514473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>
                <a:solidFill>
                  <a:schemeClr val="tx1"/>
                </a:solidFill>
              </a:rPr>
              <a:t>Model</a:t>
            </a:r>
            <a:endParaRPr lang="en-SG" sz="1600" b="1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88209" y="2257145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01137" y="21388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1845" y="222996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855026" y="23177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94859" y="231772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290906" y="19837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674592" y="1689737"/>
            <a:ext cx="726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Metadata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5004142" y="20737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5240190" y="183232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5674592" y="2012715"/>
            <a:ext cx="726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5240190" y="215560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674592" y="2335693"/>
            <a:ext cx="726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5240190" y="216039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674592" y="2658670"/>
            <a:ext cx="726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5240190" y="216039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4024187" y="21280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674592" y="1354316"/>
            <a:ext cx="726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5240190" y="149720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428438" y="1381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888908" y="40357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Album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842797" y="421455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875634" y="3848112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639586" y="376266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863884" y="3628976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4012030" y="183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</p:cNvCxnSpPr>
          <p:nvPr/>
        </p:nvCxnSpPr>
        <p:spPr>
          <a:xfrm>
            <a:off x="2326681" y="2790295"/>
            <a:ext cx="124596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119794" y="3645367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Album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3297952" y="2635248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3572644" y="2626878"/>
            <a:ext cx="8038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</p:cNvCxnSpPr>
          <p:nvPr/>
        </p:nvCxnSpPr>
        <p:spPr>
          <a:xfrm>
            <a:off x="1619292" y="4397744"/>
            <a:ext cx="189550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252622" y="4180065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3508532" y="4196456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5679728" y="3896359"/>
            <a:ext cx="721072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Metadata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009278" y="4280322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245326" y="4038942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5679728" y="4219337"/>
            <a:ext cx="721072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5245326" y="4362229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5679728" y="4542315"/>
            <a:ext cx="721072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>
            <a:off x="5245326" y="4367012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5679728" y="4865292"/>
            <a:ext cx="721072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cxnSpLocks/>
            <a:stCxn id="111" idx="3"/>
            <a:endCxn id="121" idx="1"/>
          </p:cNvCxnSpPr>
          <p:nvPr/>
        </p:nvCxnSpPr>
        <p:spPr>
          <a:xfrm>
            <a:off x="5245326" y="4367012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5679728" y="3560938"/>
            <a:ext cx="721072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245326" y="370383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5433574" y="35878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BF219-9B9F-4644-A88A-C686D1ED1F4E}"/>
              </a:ext>
            </a:extLst>
          </p:cNvPr>
          <p:cNvSpPr txBox="1"/>
          <p:nvPr/>
        </p:nvSpPr>
        <p:spPr>
          <a:xfrm>
            <a:off x="3289124" y="1857198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tempImage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48EF-8D64-4668-9C87-7751381B0D65}"/>
              </a:ext>
            </a:extLst>
          </p:cNvPr>
          <p:cNvSpPr txBox="1"/>
          <p:nvPr/>
        </p:nvSpPr>
        <p:spPr>
          <a:xfrm>
            <a:off x="3173287" y="2072640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originalImage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4C6743-55DC-4AD6-B924-E64AAC931CE5}"/>
              </a:ext>
            </a:extLst>
          </p:cNvPr>
          <p:cNvSpPr txBox="1"/>
          <p:nvPr/>
        </p:nvSpPr>
        <p:spPr>
          <a:xfrm>
            <a:off x="2778719" y="2576448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4">
                    <a:lumMod val="75000"/>
                  </a:schemeClr>
                </a:solidFill>
              </a:rPr>
              <a:t>tempList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25A96D-6B94-4BC5-A2EE-B7E2306B62B7}"/>
              </a:ext>
            </a:extLst>
          </p:cNvPr>
          <p:cNvCxnSpPr>
            <a:cxnSpLocks/>
          </p:cNvCxnSpPr>
          <p:nvPr/>
        </p:nvCxnSpPr>
        <p:spPr>
          <a:xfrm flipV="1">
            <a:off x="2326681" y="2286001"/>
            <a:ext cx="1959175" cy="756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F85CAD-7585-4B81-8B82-5887D5F37817}"/>
              </a:ext>
            </a:extLst>
          </p:cNvPr>
          <p:cNvCxnSpPr>
            <a:cxnSpLocks/>
          </p:cNvCxnSpPr>
          <p:nvPr/>
        </p:nvCxnSpPr>
        <p:spPr>
          <a:xfrm flipV="1">
            <a:off x="2326681" y="2069286"/>
            <a:ext cx="1959175" cy="497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C0FFC5A-9BC7-44BE-AA98-391258739776}"/>
              </a:ext>
            </a:extLst>
          </p:cNvPr>
          <p:cNvSpPr txBox="1"/>
          <p:nvPr/>
        </p:nvSpPr>
        <p:spPr>
          <a:xfrm>
            <a:off x="2674421" y="4182826"/>
            <a:ext cx="1635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>
                <a:solidFill>
                  <a:schemeClr val="accent6">
                    <a:lumMod val="50000"/>
                  </a:schemeClr>
                </a:solidFill>
              </a:rPr>
              <a:t>imageList</a:t>
            </a:r>
          </a:p>
        </p:txBody>
      </p:sp>
    </p:spTree>
    <p:extLst>
      <p:ext uri="{BB962C8B-B14F-4D97-AF65-F5344CB8AC3E}">
        <p14:creationId xmlns:p14="http://schemas.microsoft.com/office/powerpoint/2010/main" val="27237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914400"/>
            <a:ext cx="6783081" cy="4514473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1706563" algn="l"/>
              </a:tabLst>
            </a:pPr>
            <a:r>
              <a:rPr lang="en-US" sz="1600" b="1">
                <a:solidFill>
                  <a:schemeClr val="tx1"/>
                </a:solidFill>
              </a:rPr>
              <a:t>Model</a:t>
            </a:r>
            <a:endParaRPr lang="en-SG" sz="1600" b="1">
              <a:solidFill>
                <a:schemeClr val="tx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88209" y="2257145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CurentEditManager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01137" y="21388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 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CurrentEdit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1845" y="222996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71" idx="1"/>
          </p:cNvCxnSpPr>
          <p:nvPr/>
        </p:nvCxnSpPr>
        <p:spPr>
          <a:xfrm flipV="1">
            <a:off x="2554763" y="2349999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855026" y="23177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94859" y="231772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18715" y="22645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8173" y="177777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rgbClr val="7030A0"/>
                </a:solidFill>
              </a:rPr>
              <a:t>tempImage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569295" y="1945207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33247" y="18585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74587" y="19837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282319" y="22633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</p:cNvCxnSpPr>
          <p:nvPr/>
        </p:nvCxnSpPr>
        <p:spPr>
          <a:xfrm flipV="1">
            <a:off x="4518367" y="2263309"/>
            <a:ext cx="956220" cy="866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58273" y="16897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Image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87823" y="20737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23871" y="183232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58273" y="20127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423871" y="215560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58273" y="23356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Size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423871" y="216039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58273" y="26586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Width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423871" y="216039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5195711" y="23095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2565" y="17530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27919" y="2157118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58273" y="13543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Height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423871" y="149720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612119" y="1381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EDB1EF0E-6FC5-4F33-9738-B2FD64E46560}"/>
              </a:ext>
            </a:extLst>
          </p:cNvPr>
          <p:cNvSpPr/>
          <p:nvPr/>
        </p:nvSpPr>
        <p:spPr>
          <a:xfrm rot="16200000">
            <a:off x="888908" y="40357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Album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296C4F52-FFD0-496F-A4D9-53726CBB6E9C}"/>
              </a:ext>
            </a:extLst>
          </p:cNvPr>
          <p:cNvCxnSpPr>
            <a:cxnSpLocks/>
          </p:cNvCxnSpPr>
          <p:nvPr/>
        </p:nvCxnSpPr>
        <p:spPr>
          <a:xfrm>
            <a:off x="842797" y="421455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454AB260-5050-47FF-990C-A934FDC381D1}"/>
              </a:ext>
            </a:extLst>
          </p:cNvPr>
          <p:cNvSpPr/>
          <p:nvPr/>
        </p:nvSpPr>
        <p:spPr>
          <a:xfrm>
            <a:off x="2785689" y="218257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originalImage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C6BAB-2CF1-4874-A8EF-BC5428D522C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855222" y="4205459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DBC44CAA-8B56-4CA6-B1A0-5354E27B172A}"/>
              </a:ext>
            </a:extLst>
          </p:cNvPr>
          <p:cNvSpPr/>
          <p:nvPr/>
        </p:nvSpPr>
        <p:spPr>
          <a:xfrm>
            <a:off x="1619174" y="412000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76CECFD7-7FD3-40B3-9E16-26C2A0DD1D7B}"/>
              </a:ext>
            </a:extLst>
          </p:cNvPr>
          <p:cNvSpPr/>
          <p:nvPr/>
        </p:nvSpPr>
        <p:spPr>
          <a:xfrm>
            <a:off x="2780960" y="264533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tempList</a:t>
            </a:r>
            <a:endParaRPr lang="en-SG" sz="105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0DDBC-F472-4695-9830-6C32D709461A}"/>
              </a:ext>
            </a:extLst>
          </p:cNvPr>
          <p:cNvSpPr txBox="1"/>
          <p:nvPr/>
        </p:nvSpPr>
        <p:spPr>
          <a:xfrm>
            <a:off x="1843472" y="3986323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BFE7F21F-F5E8-45E1-9646-D9C6797BA118}"/>
              </a:ext>
            </a:extLst>
          </p:cNvPr>
          <p:cNvSpPr/>
          <p:nvPr/>
        </p:nvSpPr>
        <p:spPr>
          <a:xfrm>
            <a:off x="4283072" y="18558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23E7A7E3-BD8D-467B-8B25-047C23B7CDF4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519120" y="1942520"/>
            <a:ext cx="957951" cy="893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5265100-B989-4F02-B65B-C6673F32F804}"/>
              </a:ext>
            </a:extLst>
          </p:cNvPr>
          <p:cNvSpPr txBox="1"/>
          <p:nvPr/>
        </p:nvSpPr>
        <p:spPr>
          <a:xfrm>
            <a:off x="5195711" y="183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E0390A-F525-4A60-B250-B9CFA0C18EA9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521296" y="2809590"/>
            <a:ext cx="230926" cy="12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1209BCF6-8C94-4210-9707-A1F7BD03F506}"/>
              </a:ext>
            </a:extLst>
          </p:cNvPr>
          <p:cNvSpPr/>
          <p:nvPr/>
        </p:nvSpPr>
        <p:spPr>
          <a:xfrm>
            <a:off x="4285248" y="27241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2B3CB384-3DE7-4BE0-B355-FBE0CDB010A5}"/>
              </a:ext>
            </a:extLst>
          </p:cNvPr>
          <p:cNvSpPr/>
          <p:nvPr/>
        </p:nvSpPr>
        <p:spPr>
          <a:xfrm>
            <a:off x="2099382" y="4002714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imageList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C80DEF-E2D4-43B3-974E-B1461B70E6E0}"/>
              </a:ext>
            </a:extLst>
          </p:cNvPr>
          <p:cNvSpPr txBox="1"/>
          <p:nvPr/>
        </p:nvSpPr>
        <p:spPr>
          <a:xfrm>
            <a:off x="4511504" y="2659695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27DBE73C-DA12-4643-A9B6-8DDC240833C7}"/>
              </a:ext>
            </a:extLst>
          </p:cNvPr>
          <p:cNvSpPr/>
          <p:nvPr/>
        </p:nvSpPr>
        <p:spPr>
          <a:xfrm>
            <a:off x="4756325" y="2626878"/>
            <a:ext cx="8038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Command</a:t>
            </a:r>
            <a:endParaRPr lang="en-SG" sz="105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20503-BD44-4509-978C-5A0FAB8DB366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3836058" y="4188810"/>
            <a:ext cx="230926" cy="12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BD4D5480-DE70-4B1F-BA43-16610D7CC2BB}"/>
              </a:ext>
            </a:extLst>
          </p:cNvPr>
          <p:cNvSpPr/>
          <p:nvPr/>
        </p:nvSpPr>
        <p:spPr>
          <a:xfrm>
            <a:off x="3600010" y="410336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C3AF01-744D-437F-86A4-074BE0F03D76}"/>
              </a:ext>
            </a:extLst>
          </p:cNvPr>
          <p:cNvSpPr txBox="1"/>
          <p:nvPr/>
        </p:nvSpPr>
        <p:spPr>
          <a:xfrm>
            <a:off x="3824308" y="3969674"/>
            <a:ext cx="19475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116D09F7-132D-4770-8246-D9EDA4F9E32B}"/>
              </a:ext>
            </a:extLst>
          </p:cNvPr>
          <p:cNvSpPr/>
          <p:nvPr/>
        </p:nvSpPr>
        <p:spPr>
          <a:xfrm>
            <a:off x="4080218" y="3986065"/>
            <a:ext cx="1490560" cy="33485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6F897A9F-3556-427B-B37B-87A72B8F5D23}"/>
              </a:ext>
            </a:extLst>
          </p:cNvPr>
          <p:cNvSpPr/>
          <p:nvPr/>
        </p:nvSpPr>
        <p:spPr>
          <a:xfrm>
            <a:off x="6251414" y="3685968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CCBB8AB7-DBEE-41FB-998C-B50DE681ED81}"/>
              </a:ext>
            </a:extLst>
          </p:cNvPr>
          <p:cNvSpPr/>
          <p:nvPr/>
        </p:nvSpPr>
        <p:spPr>
          <a:xfrm>
            <a:off x="5580964" y="4069931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1701D88-FE45-4A3D-A075-D41150413415}"/>
              </a:ext>
            </a:extLst>
          </p:cNvPr>
          <p:cNvCxnSpPr>
            <a:cxnSpLocks/>
          </p:cNvCxnSpPr>
          <p:nvPr/>
        </p:nvCxnSpPr>
        <p:spPr>
          <a:xfrm flipV="1">
            <a:off x="5817012" y="3828551"/>
            <a:ext cx="434402" cy="32776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653DB37B-0C5C-4E60-81C7-ECD653001417}"/>
              </a:ext>
            </a:extLst>
          </p:cNvPr>
          <p:cNvSpPr/>
          <p:nvPr/>
        </p:nvSpPr>
        <p:spPr>
          <a:xfrm>
            <a:off x="6251414" y="4008946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3B29A28A-E74A-4C95-9D22-F785C25DF931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 flipV="1">
            <a:off x="5817012" y="4151838"/>
            <a:ext cx="434402" cy="478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1E5DB79F-4090-44E3-9D70-882BFA665209}"/>
              </a:ext>
            </a:extLst>
          </p:cNvPr>
          <p:cNvSpPr/>
          <p:nvPr/>
        </p:nvSpPr>
        <p:spPr>
          <a:xfrm>
            <a:off x="6251414" y="4331924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Size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F6A1FE1C-7790-4185-97DE-53082F104708}"/>
              </a:ext>
            </a:extLst>
          </p:cNvPr>
          <p:cNvCxnSpPr>
            <a:stCxn id="111" idx="3"/>
            <a:endCxn id="116" idx="1"/>
          </p:cNvCxnSpPr>
          <p:nvPr/>
        </p:nvCxnSpPr>
        <p:spPr>
          <a:xfrm>
            <a:off x="5817012" y="4156621"/>
            <a:ext cx="434402" cy="31819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9C1F65C-59DA-48EB-8786-E7E0659A35DC}"/>
              </a:ext>
            </a:extLst>
          </p:cNvPr>
          <p:cNvSpPr/>
          <p:nvPr/>
        </p:nvSpPr>
        <p:spPr>
          <a:xfrm>
            <a:off x="6251414" y="4654901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Width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0407392A-3120-42D5-9501-EB44D18CDA13}"/>
              </a:ext>
            </a:extLst>
          </p:cNvPr>
          <p:cNvCxnSpPr>
            <a:stCxn id="111" idx="3"/>
            <a:endCxn id="121" idx="1"/>
          </p:cNvCxnSpPr>
          <p:nvPr/>
        </p:nvCxnSpPr>
        <p:spPr>
          <a:xfrm>
            <a:off x="5817012" y="4156621"/>
            <a:ext cx="434402" cy="641172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35117282-F07B-4CE3-9541-FC6348666F9E}"/>
              </a:ext>
            </a:extLst>
          </p:cNvPr>
          <p:cNvSpPr/>
          <p:nvPr/>
        </p:nvSpPr>
        <p:spPr>
          <a:xfrm>
            <a:off x="6251414" y="3350547"/>
            <a:ext cx="708186" cy="28578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6">
                    <a:lumMod val="50000"/>
                  </a:schemeClr>
                </a:solidFill>
              </a:rPr>
              <a:t>Height</a:t>
            </a:r>
            <a:endParaRPr lang="en-SG" sz="105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E4C0872A-CA76-4637-BA92-A03F242B30CC}"/>
              </a:ext>
            </a:extLst>
          </p:cNvPr>
          <p:cNvCxnSpPr>
            <a:cxnSpLocks/>
            <a:stCxn id="111" idx="3"/>
            <a:endCxn id="125" idx="1"/>
          </p:cNvCxnSpPr>
          <p:nvPr/>
        </p:nvCxnSpPr>
        <p:spPr>
          <a:xfrm flipV="1">
            <a:off x="5817012" y="349343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5CE21B-CCA9-4EC5-A7B3-18CDB754FDE6}"/>
              </a:ext>
            </a:extLst>
          </p:cNvPr>
          <p:cNvSpPr txBox="1"/>
          <p:nvPr/>
        </p:nvSpPr>
        <p:spPr>
          <a:xfrm>
            <a:off x="6005260" y="3377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1394CB4-8ED8-4490-9446-85D284473CEF}"/>
              </a:ext>
            </a:extLst>
          </p:cNvPr>
          <p:cNvCxnSpPr>
            <a:stCxn id="129" idx="3"/>
          </p:cNvCxnSpPr>
          <p:nvPr/>
        </p:nvCxnSpPr>
        <p:spPr>
          <a:xfrm>
            <a:off x="2563946" y="2810122"/>
            <a:ext cx="21887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Flowchart: Decision 96">
            <a:extLst>
              <a:ext uri="{FF2B5EF4-FFF2-40B4-BE49-F238E27FC236}">
                <a16:creationId xmlns:a16="http://schemas.microsoft.com/office/drawing/2014/main" id="{EBB92B1D-AAB6-4417-80E8-52A332115826}"/>
              </a:ext>
            </a:extLst>
          </p:cNvPr>
          <p:cNvSpPr/>
          <p:nvPr/>
        </p:nvSpPr>
        <p:spPr>
          <a:xfrm>
            <a:off x="2327898" y="272343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D9F38F-4066-4B9D-8AAC-8CFB54119521}"/>
              </a:ext>
            </a:extLst>
          </p:cNvPr>
          <p:cNvSpPr txBox="1"/>
          <p:nvPr/>
        </p:nvSpPr>
        <p:spPr>
          <a:xfrm>
            <a:off x="2547216" y="261801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119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itszp.nus@hotmail.com</cp:lastModifiedBy>
  <cp:revision>97</cp:revision>
  <dcterms:created xsi:type="dcterms:W3CDTF">2016-07-22T14:33:02Z</dcterms:created>
  <dcterms:modified xsi:type="dcterms:W3CDTF">2019-04-14T06:22:43Z</dcterms:modified>
</cp:coreProperties>
</file>