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8000663" cy="125999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5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A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B3513D-77CA-6A41-910B-0B9402F691A1}" v="81" dt="2019-04-13T04:21:19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397"/>
    <p:restoredTop sz="95123" autoAdjust="0"/>
  </p:normalViewPr>
  <p:slideViewPr>
    <p:cSldViewPr snapToGrid="0" showGuides="1">
      <p:cViewPr>
        <p:scale>
          <a:sx n="102" d="100"/>
          <a:sy n="102" d="100"/>
        </p:scale>
        <p:origin x="952" y="-264"/>
      </p:cViewPr>
      <p:guideLst>
        <p:guide orient="horz" pos="2735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Wu Ling En" userId="28715549-2f5c-46f8-b7f8-f39c35f3312d" providerId="ADAL" clId="{25B0B48C-3155-344C-9C5D-EB0F11A61745}"/>
    <pc:docChg chg="undo redo custSel addSld delSld modSld modMainMaster">
      <pc:chgData name="Ian Wu Ling En" userId="28715549-2f5c-46f8-b7f8-f39c35f3312d" providerId="ADAL" clId="{25B0B48C-3155-344C-9C5D-EB0F11A61745}" dt="2019-03-29T12:22:51.733" v="656" actId="20577"/>
      <pc:docMkLst>
        <pc:docMk/>
      </pc:docMkLst>
      <pc:sldChg chg="addSp delSp modSp">
        <pc:chgData name="Ian Wu Ling En" userId="28715549-2f5c-46f8-b7f8-f39c35f3312d" providerId="ADAL" clId="{25B0B48C-3155-344C-9C5D-EB0F11A61745}" dt="2019-03-29T12:22:51.733" v="656" actId="20577"/>
        <pc:sldMkLst>
          <pc:docMk/>
          <pc:sldMk cId="3945898909" sldId="267"/>
        </pc:sldMkLst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" creationId="{00000000-0000-0000-0000-000000000000}"/>
          </ac:spMkLst>
        </pc:spChg>
        <pc:spChg chg="add del">
          <ac:chgData name="Ian Wu Ling En" userId="28715549-2f5c-46f8-b7f8-f39c35f3312d" providerId="ADAL" clId="{25B0B48C-3155-344C-9C5D-EB0F11A61745}" dt="2019-03-29T11:36:55.441" v="232"/>
          <ac:spMkLst>
            <pc:docMk/>
            <pc:sldMk cId="3945898909" sldId="267"/>
            <ac:spMk id="3" creationId="{3A7884E8-B774-AA44-AB3F-1F6E88763F5C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8:43.610" v="573" actId="1076"/>
          <ac:spMkLst>
            <pc:docMk/>
            <pc:sldMk cId="3945898909" sldId="267"/>
            <ac:spMk id="40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9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05:59.141" v="318"/>
          <ac:spMkLst>
            <pc:docMk/>
            <pc:sldMk cId="3945898909" sldId="267"/>
            <ac:spMk id="56" creationId="{00000000-0000-0000-0000-000000000000}"/>
          </ac:spMkLst>
        </pc:spChg>
        <pc:spChg chg="add mod">
          <ac:chgData name="Ian Wu Ling En" userId="28715549-2f5c-46f8-b7f8-f39c35f3312d" providerId="ADAL" clId="{25B0B48C-3155-344C-9C5D-EB0F11A61745}" dt="2019-03-29T12:22:51.733" v="656" actId="20577"/>
          <ac:spMkLst>
            <pc:docMk/>
            <pc:sldMk cId="3945898909" sldId="267"/>
            <ac:spMk id="61" creationId="{A6AA3A69-FF3B-4544-9DE5-D79C590BA53D}"/>
          </ac:spMkLst>
        </pc:spChg>
        <pc:spChg chg="add del mod">
          <ac:chgData name="Ian Wu Ling En" userId="28715549-2f5c-46f8-b7f8-f39c35f3312d" providerId="ADAL" clId="{25B0B48C-3155-344C-9C5D-EB0F11A61745}" dt="2019-03-27T12:02:05.701" v="169"/>
          <ac:spMkLst>
            <pc:docMk/>
            <pc:sldMk cId="3945898909" sldId="267"/>
            <ac:spMk id="64" creationId="{1C87EC75-8A87-C248-8524-3A98B3ABCE3D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4" creationId="{8FD74532-ECA6-FD4B-B1AA-7BDC9A36980E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5" creationId="{00000000-0000-0000-0000-000000000000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8" creationId="{30DD5FE9-12F7-3B4D-9DA7-5C75E842CE5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1" creationId="{3A29E65C-0A9E-4AB5-8BF2-6F2BF1DB76DF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3" creationId="{6BE0EE90-E7A8-43C8-A9B8-904835775906}"/>
          </ac:spMkLst>
        </pc:spChg>
        <pc:spChg chg="add mod">
          <ac:chgData name="Ian Wu Ling En" userId="28715549-2f5c-46f8-b7f8-f39c35f3312d" providerId="ADAL" clId="{25B0B48C-3155-344C-9C5D-EB0F11A61745}" dt="2019-03-29T12:18:47.699" v="574" actId="14100"/>
          <ac:spMkLst>
            <pc:docMk/>
            <pc:sldMk cId="3945898909" sldId="267"/>
            <ac:spMk id="77" creationId="{4AB32D64-C5D6-1847-90A2-1199A9BAE14B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8" creationId="{4819499D-51D3-4A4D-80BE-A6C45E053497}"/>
          </ac:spMkLst>
        </pc:spChg>
        <pc:spChg chg="add mod">
          <ac:chgData name="Ian Wu Ling En" userId="28715549-2f5c-46f8-b7f8-f39c35f3312d" providerId="ADAL" clId="{25B0B48C-3155-344C-9C5D-EB0F11A61745}" dt="2019-03-29T12:18:36.057" v="571" actId="14100"/>
          <ac:spMkLst>
            <pc:docMk/>
            <pc:sldMk cId="3945898909" sldId="267"/>
            <ac:spMk id="79" creationId="{D3F76BBD-2D01-6240-A02E-1EA9552A8274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80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1:37:05.791" v="234"/>
          <ac:spMkLst>
            <pc:docMk/>
            <pc:sldMk cId="3945898909" sldId="267"/>
            <ac:spMk id="81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8.928" v="458" actId="478"/>
          <ac:spMkLst>
            <pc:docMk/>
            <pc:sldMk cId="3945898909" sldId="267"/>
            <ac:spMk id="84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5.196" v="457" actId="478"/>
          <ac:spMkLst>
            <pc:docMk/>
            <pc:sldMk cId="3945898909" sldId="267"/>
            <ac:spMk id="8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94" creationId="{BBF0726A-3E70-488A-9417-D9F80DCD7B1A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2" creationId="{DDE66C97-94DE-4F8A-8BB3-F9C3A351E7D5}"/>
          </ac:spMkLst>
        </pc:spChg>
        <pc:spChg chg="del mod">
          <ac:chgData name="Ian Wu Ling En" userId="28715549-2f5c-46f8-b7f8-f39c35f3312d" providerId="ADAL" clId="{25B0B48C-3155-344C-9C5D-EB0F11A61745}" dt="2019-03-29T12:10:51.550" v="461" actId="478"/>
          <ac:spMkLst>
            <pc:docMk/>
            <pc:sldMk cId="3945898909" sldId="267"/>
            <ac:spMk id="115" creationId="{A888AC27-8326-4037-A9D6-949620624BC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8" creationId="{4ACA60A2-2A0C-47AA-BA1F-7C416670135D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6" creationId="{ED894C81-4B95-4AAC-AEB1-37FB58E82CB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7" creationId="{09B0E711-DA47-4651-8AB4-F1BD8D990B22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00" creationId="{50837DB6-4B6D-48F4-8D5B-B6A0A834466D}"/>
          </ac:spMkLst>
        </pc:spChg>
        <pc:spChg chg="mod">
          <ac:chgData name="Ian Wu Ling En" userId="28715549-2f5c-46f8-b7f8-f39c35f3312d" providerId="ADAL" clId="{25B0B48C-3155-344C-9C5D-EB0F11A61745}" dt="2019-03-29T12:19:27.529" v="591" actId="255"/>
          <ac:spMkLst>
            <pc:docMk/>
            <pc:sldMk cId="3945898909" sldId="267"/>
            <ac:spMk id="213" creationId="{199F746E-405B-485A-994E-C0C45F8824D7}"/>
          </ac:spMkLst>
        </pc:spChg>
        <pc:spChg chg="mod">
          <ac:chgData name="Ian Wu Ling En" userId="28715549-2f5c-46f8-b7f8-f39c35f3312d" providerId="ADAL" clId="{25B0B48C-3155-344C-9C5D-EB0F11A61745}" dt="2019-03-29T12:19:37.053" v="599" actId="1037"/>
          <ac:spMkLst>
            <pc:docMk/>
            <pc:sldMk cId="3945898909" sldId="267"/>
            <ac:spMk id="214" creationId="{22493782-DEC3-436C-AC2C-EE03A965A6F0}"/>
          </ac:spMkLst>
        </pc:spChg>
        <pc:grpChg chg="mod">
          <ac:chgData name="Ian Wu Ling En" userId="28715549-2f5c-46f8-b7f8-f39c35f3312d" providerId="ADAL" clId="{25B0B48C-3155-344C-9C5D-EB0F11A61745}" dt="2019-03-29T12:19:30.650" v="593" actId="1076"/>
          <ac:grpSpMkLst>
            <pc:docMk/>
            <pc:sldMk cId="3945898909" sldId="267"/>
            <ac:grpSpMk id="223" creationId="{C73986C8-5449-4072-9F0F-17A38AD97EF5}"/>
          </ac:grpSpMkLst>
        </pc:grp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46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0" creationId="{00000000-0000-0000-0000-000000000000}"/>
          </ac:cxnSpMkLst>
        </pc:cxnChg>
        <pc:cxnChg chg="del mod">
          <ac:chgData name="Ian Wu Ling En" userId="28715549-2f5c-46f8-b7f8-f39c35f3312d" providerId="ADAL" clId="{25B0B48C-3155-344C-9C5D-EB0F11A61745}" dt="2019-03-29T12:10:52.698" v="463" actId="478"/>
          <ac:cxnSpMkLst>
            <pc:docMk/>
            <pc:sldMk cId="3945898909" sldId="267"/>
            <ac:cxnSpMk id="63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7" creationId="{D881596E-177C-4FDC-8E60-CAB90B3D5FA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9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0" creationId="{51A78A03-963D-41D5-A96D-D610AC186B7D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4" creationId="{8EE03F7A-2058-6749-A748-E895D05F30BE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5" creationId="{1815E438-CD85-F845-BED3-9BA12D9BA5E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6" creationId="{9171ECEE-D4A7-464C-B327-CDF3489B27F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5" creationId="{F5D40B4E-6F99-47B3-8A21-87ADCD716B5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7" creationId="{25C585B1-9B63-40DC-A033-F1940D483812}"/>
          </ac:cxnSpMkLst>
        </pc:cxnChg>
        <pc:cxnChg chg="del mod">
          <ac:chgData name="Ian Wu Ling En" userId="28715549-2f5c-46f8-b7f8-f39c35f3312d" providerId="ADAL" clId="{25B0B48C-3155-344C-9C5D-EB0F11A61745}" dt="2019-03-29T12:10:50.522" v="459" actId="478"/>
          <ac:cxnSpMkLst>
            <pc:docMk/>
            <pc:sldMk cId="3945898909" sldId="267"/>
            <ac:cxnSpMk id="89" creationId="{E4E1C8CA-49DF-45D8-80A5-D5C8282EE927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90" creationId="{0B2D6059-0E2F-4405-AA86-2158EDEA20DD}"/>
          </ac:cxnSpMkLst>
        </pc:cxnChg>
        <pc:cxnChg chg="del mod">
          <ac:chgData name="Ian Wu Ling En" userId="28715549-2f5c-46f8-b7f8-f39c35f3312d" providerId="ADAL" clId="{25B0B48C-3155-344C-9C5D-EB0F11A61745}" dt="2019-03-29T12:10:52.091" v="462" actId="478"/>
          <ac:cxnSpMkLst>
            <pc:docMk/>
            <pc:sldMk cId="3945898909" sldId="267"/>
            <ac:cxnSpMk id="163" creationId="{FB33F909-E299-4144-BAC3-565C309A22F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66" creationId="{20564365-3E4F-4EBD-914E-158225A41DA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88" creationId="{44EF094F-1339-4CA4-88DB-FE36777A1A6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1" creationId="{AE14F7A1-D82E-4019-B4DA-BA8F13C7DB3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3" creationId="{6CCD3E18-8278-426A-A24E-E2CCA6422BBC}"/>
          </ac:cxnSpMkLst>
        </pc:cxnChg>
        <pc:cxnChg chg="mod">
          <ac:chgData name="Ian Wu Ling En" userId="28715549-2f5c-46f8-b7f8-f39c35f3312d" providerId="ADAL" clId="{25B0B48C-3155-344C-9C5D-EB0F11A61745}" dt="2019-03-29T12:19:37.053" v="599" actId="1037"/>
          <ac:cxnSpMkLst>
            <pc:docMk/>
            <pc:sldMk cId="3945898909" sldId="267"/>
            <ac:cxnSpMk id="215" creationId="{0963EC8C-EF55-4B35-820F-72F93A5056C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29" creationId="{674D795D-BE64-4C23-AB6B-8581B1948790}"/>
          </ac:cxnSpMkLst>
        </pc:cxnChg>
        <pc:cxnChg chg="mod">
          <ac:chgData name="Ian Wu Ling En" userId="28715549-2f5c-46f8-b7f8-f39c35f3312d" providerId="ADAL" clId="{25B0B48C-3155-344C-9C5D-EB0F11A61745}" dt="2019-03-29T12:19:13.045" v="587" actId="1076"/>
          <ac:cxnSpMkLst>
            <pc:docMk/>
            <pc:sldMk cId="3945898909" sldId="267"/>
            <ac:cxnSpMk id="232" creationId="{1A83AB1C-BE26-4F1A-8576-7ACE7FC365C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50" creationId="{4905E054-6CE5-4BC2-AEFD-9C5C8BAA5AFA}"/>
          </ac:cxnSpMkLst>
        </pc:cxnChg>
      </pc:sldChg>
      <pc:sldMasterChg chg="modSp modSldLayout">
        <pc:chgData name="Ian Wu Ling En" userId="28715549-2f5c-46f8-b7f8-f39c35f3312d" providerId="ADAL" clId="{25B0B48C-3155-344C-9C5D-EB0F11A61745}" dt="2019-03-29T12:17:56.612" v="564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Ian Wu Ling En" userId="28715549-2f5c-46f8-b7f8-f39c35f3312d" providerId="ADAL" clId="{E7B3513D-77CA-6A41-910B-0B9402F691A1}"/>
    <pc:docChg chg="undo redo custSel modSld modMainMaster">
      <pc:chgData name="Ian Wu Ling En" userId="28715549-2f5c-46f8-b7f8-f39c35f3312d" providerId="ADAL" clId="{E7B3513D-77CA-6A41-910B-0B9402F691A1}" dt="2019-04-13T04:22:01.932" v="954" actId="20577"/>
      <pc:docMkLst>
        <pc:docMk/>
      </pc:docMkLst>
      <pc:sldChg chg="addSp delSp modSp">
        <pc:chgData name="Ian Wu Ling En" userId="28715549-2f5c-46f8-b7f8-f39c35f3312d" providerId="ADAL" clId="{E7B3513D-77CA-6A41-910B-0B9402F691A1}" dt="2019-04-13T04:22:01.932" v="954" actId="20577"/>
        <pc:sldMkLst>
          <pc:docMk/>
          <pc:sldMk cId="3945898909" sldId="267"/>
        </pc:sldMkLst>
        <pc:spChg chg="mod">
          <ac:chgData name="Ian Wu Ling En" userId="28715549-2f5c-46f8-b7f8-f39c35f3312d" providerId="ADAL" clId="{E7B3513D-77CA-6A41-910B-0B9402F691A1}" dt="2019-04-10T11:48:40.160" v="344" actId="1076"/>
          <ac:spMkLst>
            <pc:docMk/>
            <pc:sldMk cId="3945898909" sldId="267"/>
            <ac:spMk id="2" creationId="{00000000-0000-0000-0000-000000000000}"/>
          </ac:spMkLst>
        </pc:spChg>
        <pc:spChg chg="add del mod">
          <ac:chgData name="Ian Wu Ling En" userId="28715549-2f5c-46f8-b7f8-f39c35f3312d" providerId="ADAL" clId="{E7B3513D-77CA-6A41-910B-0B9402F691A1}" dt="2019-04-13T03:48:02.982" v="845"/>
          <ac:spMkLst>
            <pc:docMk/>
            <pc:sldMk cId="3945898909" sldId="267"/>
            <ac:spMk id="3" creationId="{692D4AB6-A911-E548-9D18-63C086D90121}"/>
          </ac:spMkLst>
        </pc:spChg>
        <pc:spChg chg="mod">
          <ac:chgData name="Ian Wu Ling En" userId="28715549-2f5c-46f8-b7f8-f39c35f3312d" providerId="ADAL" clId="{E7B3513D-77CA-6A41-910B-0B9402F691A1}" dt="2019-04-13T04:20:48.552" v="919" actId="14100"/>
          <ac:spMkLst>
            <pc:docMk/>
            <pc:sldMk cId="3945898909" sldId="267"/>
            <ac:spMk id="6" creationId="{00000000-0000-0000-0000-000000000000}"/>
          </ac:spMkLst>
        </pc:spChg>
        <pc:spChg chg="del mod">
          <ac:chgData name="Ian Wu Ling En" userId="28715549-2f5c-46f8-b7f8-f39c35f3312d" providerId="ADAL" clId="{E7B3513D-77CA-6A41-910B-0B9402F691A1}" dt="2019-04-13T04:21:15.061" v="924" actId="478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1:48:40.160" v="344" actId="1076"/>
          <ac:spMkLst>
            <pc:docMk/>
            <pc:sldMk cId="3945898909" sldId="267"/>
            <ac:spMk id="18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1:48:40.160" v="344" actId="1076"/>
          <ac:spMkLst>
            <pc:docMk/>
            <pc:sldMk cId="3945898909" sldId="267"/>
            <ac:spMk id="19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1:48:40.160" v="344" actId="1076"/>
          <ac:spMkLst>
            <pc:docMk/>
            <pc:sldMk cId="3945898909" sldId="267"/>
            <ac:spMk id="21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2:22:38.415" v="732" actId="20577"/>
          <ac:spMkLst>
            <pc:docMk/>
            <pc:sldMk cId="3945898909" sldId="267"/>
            <ac:spMk id="26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3T04:22:01.932" v="954" actId="20577"/>
          <ac:spMkLst>
            <pc:docMk/>
            <pc:sldMk cId="3945898909" sldId="267"/>
            <ac:spMk id="29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2:03:24.877" v="547" actId="1076"/>
          <ac:spMkLst>
            <pc:docMk/>
            <pc:sldMk cId="3945898909" sldId="267"/>
            <ac:spMk id="40" creationId="{00000000-0000-0000-0000-000000000000}"/>
          </ac:spMkLst>
        </pc:spChg>
        <pc:spChg chg="del mod">
          <ac:chgData name="Ian Wu Ling En" userId="28715549-2f5c-46f8-b7f8-f39c35f3312d" providerId="ADAL" clId="{E7B3513D-77CA-6A41-910B-0B9402F691A1}" dt="2019-04-10T11:48:03.896" v="339" actId="478"/>
          <ac:spMkLst>
            <pc:docMk/>
            <pc:sldMk cId="3945898909" sldId="267"/>
            <ac:spMk id="41" creationId="{00000000-0000-0000-0000-000000000000}"/>
          </ac:spMkLst>
        </pc:spChg>
        <pc:spChg chg="add del mod">
          <ac:chgData name="Ian Wu Ling En" userId="28715549-2f5c-46f8-b7f8-f39c35f3312d" providerId="ADAL" clId="{E7B3513D-77CA-6A41-910B-0B9402F691A1}" dt="2019-04-05T01:26:24.754" v="40" actId="478"/>
          <ac:spMkLst>
            <pc:docMk/>
            <pc:sldMk cId="3945898909" sldId="267"/>
            <ac:spMk id="48" creationId="{605601C2-3D38-4149-9622-6185CFC62D0B}"/>
          </ac:spMkLst>
        </pc:spChg>
        <pc:spChg chg="mod">
          <ac:chgData name="Ian Wu Ling En" userId="28715549-2f5c-46f8-b7f8-f39c35f3312d" providerId="ADAL" clId="{E7B3513D-77CA-6A41-910B-0B9402F691A1}" dt="2019-04-13T03:48:28.147" v="848" actId="14100"/>
          <ac:spMkLst>
            <pc:docMk/>
            <pc:sldMk cId="3945898909" sldId="267"/>
            <ac:spMk id="49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3T04:21:41.994" v="948" actId="1076"/>
          <ac:spMkLst>
            <pc:docMk/>
            <pc:sldMk cId="3945898909" sldId="267"/>
            <ac:spMk id="61" creationId="{A6AA3A69-FF3B-4544-9DE5-D79C590BA53D}"/>
          </ac:spMkLst>
        </pc:spChg>
        <pc:spChg chg="del mod topLvl">
          <ac:chgData name="Ian Wu Ling En" userId="28715549-2f5c-46f8-b7f8-f39c35f3312d" providerId="ADAL" clId="{E7B3513D-77CA-6A41-910B-0B9402F691A1}" dt="2019-04-12T13:47:10.680" v="738" actId="478"/>
          <ac:spMkLst>
            <pc:docMk/>
            <pc:sldMk cId="3945898909" sldId="267"/>
            <ac:spMk id="64" creationId="{8FD74532-ECA6-FD4B-B1AA-7BDC9A36980E}"/>
          </ac:spMkLst>
        </pc:spChg>
        <pc:spChg chg="mod">
          <ac:chgData name="Ian Wu Ling En" userId="28715549-2f5c-46f8-b7f8-f39c35f3312d" providerId="ADAL" clId="{E7B3513D-77CA-6A41-910B-0B9402F691A1}" dt="2019-04-13T04:19:42.550" v="905" actId="14100"/>
          <ac:spMkLst>
            <pc:docMk/>
            <pc:sldMk cId="3945898909" sldId="267"/>
            <ac:spMk id="65" creationId="{00000000-0000-0000-0000-000000000000}"/>
          </ac:spMkLst>
        </pc:spChg>
        <pc:spChg chg="mod topLvl">
          <ac:chgData name="Ian Wu Ling En" userId="28715549-2f5c-46f8-b7f8-f39c35f3312d" providerId="ADAL" clId="{E7B3513D-77CA-6A41-910B-0B9402F691A1}" dt="2019-04-12T13:47:08.608" v="736" actId="1076"/>
          <ac:spMkLst>
            <pc:docMk/>
            <pc:sldMk cId="3945898909" sldId="267"/>
            <ac:spMk id="68" creationId="{30DD5FE9-12F7-3B4D-9DA7-5C75E842CE53}"/>
          </ac:spMkLst>
        </pc:spChg>
        <pc:spChg chg="mod">
          <ac:chgData name="Ian Wu Ling En" userId="28715549-2f5c-46f8-b7f8-f39c35f3312d" providerId="ADAL" clId="{E7B3513D-77CA-6A41-910B-0B9402F691A1}" dt="2019-04-10T11:48:40.160" v="344" actId="1076"/>
          <ac:spMkLst>
            <pc:docMk/>
            <pc:sldMk cId="3945898909" sldId="267"/>
            <ac:spMk id="71" creationId="{3A29E65C-0A9E-4AB5-8BF2-6F2BF1DB76DF}"/>
          </ac:spMkLst>
        </pc:spChg>
        <pc:spChg chg="mod">
          <ac:chgData name="Ian Wu Ling En" userId="28715549-2f5c-46f8-b7f8-f39c35f3312d" providerId="ADAL" clId="{E7B3513D-77CA-6A41-910B-0B9402F691A1}" dt="2019-04-10T12:18:11.681" v="711" actId="404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E7B3513D-77CA-6A41-910B-0B9402F691A1}" dt="2019-04-13T04:21:59.792" v="952" actId="20577"/>
          <ac:spMkLst>
            <pc:docMk/>
            <pc:sldMk cId="3945898909" sldId="267"/>
            <ac:spMk id="73" creationId="{6BE0EE90-E7A8-43C8-A9B8-904835775906}"/>
          </ac:spMkLst>
        </pc:spChg>
        <pc:spChg chg="del mod">
          <ac:chgData name="Ian Wu Ling En" userId="28715549-2f5c-46f8-b7f8-f39c35f3312d" providerId="ADAL" clId="{E7B3513D-77CA-6A41-910B-0B9402F691A1}" dt="2019-04-10T11:54:22.060" v="441" actId="478"/>
          <ac:spMkLst>
            <pc:docMk/>
            <pc:sldMk cId="3945898909" sldId="267"/>
            <ac:spMk id="77" creationId="{4AB32D64-C5D6-1847-90A2-1199A9BAE14B}"/>
          </ac:spMkLst>
        </pc:spChg>
        <pc:spChg chg="mod">
          <ac:chgData name="Ian Wu Ling En" userId="28715549-2f5c-46f8-b7f8-f39c35f3312d" providerId="ADAL" clId="{E7B3513D-77CA-6A41-910B-0B9402F691A1}" dt="2019-04-10T11:48:40.160" v="344" actId="1076"/>
          <ac:spMkLst>
            <pc:docMk/>
            <pc:sldMk cId="3945898909" sldId="267"/>
            <ac:spMk id="78" creationId="{4819499D-51D3-4A4D-80BE-A6C45E053497}"/>
          </ac:spMkLst>
        </pc:spChg>
        <pc:spChg chg="del">
          <ac:chgData name="Ian Wu Ling En" userId="28715549-2f5c-46f8-b7f8-f39c35f3312d" providerId="ADAL" clId="{E7B3513D-77CA-6A41-910B-0B9402F691A1}" dt="2019-04-10T11:16:45.113" v="117"/>
          <ac:spMkLst>
            <pc:docMk/>
            <pc:sldMk cId="3945898909" sldId="267"/>
            <ac:spMk id="79" creationId="{D3F76BBD-2D01-6240-A02E-1EA9552A8274}"/>
          </ac:spMkLst>
        </pc:spChg>
        <pc:spChg chg="mod">
          <ac:chgData name="Ian Wu Ling En" userId="28715549-2f5c-46f8-b7f8-f39c35f3312d" providerId="ADAL" clId="{E7B3513D-77CA-6A41-910B-0B9402F691A1}" dt="2019-04-10T12:18:11.681" v="711" actId="404"/>
          <ac:spMkLst>
            <pc:docMk/>
            <pc:sldMk cId="3945898909" sldId="267"/>
            <ac:spMk id="80" creationId="{00000000-0000-0000-0000-000000000000}"/>
          </ac:spMkLst>
        </pc:spChg>
        <pc:spChg chg="add mod">
          <ac:chgData name="Ian Wu Ling En" userId="28715549-2f5c-46f8-b7f8-f39c35f3312d" providerId="ADAL" clId="{E7B3513D-77CA-6A41-910B-0B9402F691A1}" dt="2019-04-10T12:21:51.073" v="727" actId="14100"/>
          <ac:spMkLst>
            <pc:docMk/>
            <pc:sldMk cId="3945898909" sldId="267"/>
            <ac:spMk id="89" creationId="{E05EBC68-AC66-8647-8F33-8FC249B498C6}"/>
          </ac:spMkLst>
        </pc:spChg>
        <pc:spChg chg="add del mod">
          <ac:chgData name="Ian Wu Ling En" userId="28715549-2f5c-46f8-b7f8-f39c35f3312d" providerId="ADAL" clId="{E7B3513D-77CA-6A41-910B-0B9402F691A1}" dt="2019-04-13T01:38:55.567" v="749" actId="478"/>
          <ac:spMkLst>
            <pc:docMk/>
            <pc:sldMk cId="3945898909" sldId="267"/>
            <ac:spMk id="93" creationId="{8614603B-88B2-0948-9350-77B2B51DFB23}"/>
          </ac:spMkLst>
        </pc:spChg>
        <pc:spChg chg="mod">
          <ac:chgData name="Ian Wu Ling En" userId="28715549-2f5c-46f8-b7f8-f39c35f3312d" providerId="ADAL" clId="{E7B3513D-77CA-6A41-910B-0B9402F691A1}" dt="2019-04-10T12:12:55.272" v="680" actId="164"/>
          <ac:spMkLst>
            <pc:docMk/>
            <pc:sldMk cId="3945898909" sldId="267"/>
            <ac:spMk id="94" creationId="{BBF0726A-3E70-488A-9417-D9F80DCD7B1A}"/>
          </ac:spMkLst>
        </pc:spChg>
        <pc:spChg chg="add mod">
          <ac:chgData name="Ian Wu Ling En" userId="28715549-2f5c-46f8-b7f8-f39c35f3312d" providerId="ADAL" clId="{E7B3513D-77CA-6A41-910B-0B9402F691A1}" dt="2019-04-12T13:46:58.872" v="734" actId="571"/>
          <ac:spMkLst>
            <pc:docMk/>
            <pc:sldMk cId="3945898909" sldId="267"/>
            <ac:spMk id="95" creationId="{01BDAA4D-0C2E-BE47-B795-5DF296B37B00}"/>
          </ac:spMkLst>
        </pc:spChg>
        <pc:spChg chg="add mod">
          <ac:chgData name="Ian Wu Ling En" userId="28715549-2f5c-46f8-b7f8-f39c35f3312d" providerId="ADAL" clId="{E7B3513D-77CA-6A41-910B-0B9402F691A1}" dt="2019-04-13T04:18:23.195" v="890" actId="14100"/>
          <ac:spMkLst>
            <pc:docMk/>
            <pc:sldMk cId="3945898909" sldId="267"/>
            <ac:spMk id="95" creationId="{9499F6F2-4A04-9047-8D5A-2FD1F6DD311F}"/>
          </ac:spMkLst>
        </pc:spChg>
        <pc:spChg chg="add mod">
          <ac:chgData name="Ian Wu Ling En" userId="28715549-2f5c-46f8-b7f8-f39c35f3312d" providerId="ADAL" clId="{E7B3513D-77CA-6A41-910B-0B9402F691A1}" dt="2019-04-10T12:17:52.801" v="710" actId="20577"/>
          <ac:spMkLst>
            <pc:docMk/>
            <pc:sldMk cId="3945898909" sldId="267"/>
            <ac:spMk id="96" creationId="{7116BA0D-401B-BB48-AA36-2BEA0D2D75EE}"/>
          </ac:spMkLst>
        </pc:spChg>
        <pc:spChg chg="add mod">
          <ac:chgData name="Ian Wu Ling En" userId="28715549-2f5c-46f8-b7f8-f39c35f3312d" providerId="ADAL" clId="{E7B3513D-77CA-6A41-910B-0B9402F691A1}" dt="2019-04-13T03:48:37.544" v="849" actId="1076"/>
          <ac:spMkLst>
            <pc:docMk/>
            <pc:sldMk cId="3945898909" sldId="267"/>
            <ac:spMk id="97" creationId="{4873ED37-62EB-1242-BD75-3C7E57E41172}"/>
          </ac:spMkLst>
        </pc:spChg>
        <pc:spChg chg="add del mod">
          <ac:chgData name="Ian Wu Ling En" userId="28715549-2f5c-46f8-b7f8-f39c35f3312d" providerId="ADAL" clId="{E7B3513D-77CA-6A41-910B-0B9402F691A1}" dt="2019-04-10T11:33:58.730" v="226"/>
          <ac:spMkLst>
            <pc:docMk/>
            <pc:sldMk cId="3945898909" sldId="267"/>
            <ac:spMk id="97" creationId="{E7B620C1-4946-7543-AECB-731C267324E3}"/>
          </ac:spMkLst>
        </pc:spChg>
        <pc:spChg chg="add del mod">
          <ac:chgData name="Ian Wu Ling En" userId="28715549-2f5c-46f8-b7f8-f39c35f3312d" providerId="ADAL" clId="{E7B3513D-77CA-6A41-910B-0B9402F691A1}" dt="2019-04-10T11:46:04.758" v="322" actId="478"/>
          <ac:spMkLst>
            <pc:docMk/>
            <pc:sldMk cId="3945898909" sldId="267"/>
            <ac:spMk id="100" creationId="{0C8A7725-C459-8B44-B024-79FD85B9EB4E}"/>
          </ac:spMkLst>
        </pc:spChg>
        <pc:spChg chg="add mod">
          <ac:chgData name="Ian Wu Ling En" userId="28715549-2f5c-46f8-b7f8-f39c35f3312d" providerId="ADAL" clId="{E7B3513D-77CA-6A41-910B-0B9402F691A1}" dt="2019-04-10T11:57:32.639" v="465" actId="164"/>
          <ac:spMkLst>
            <pc:docMk/>
            <pc:sldMk cId="3945898909" sldId="267"/>
            <ac:spMk id="102" creationId="{6A64BBFD-F360-4345-AC45-8FC9B6DB61D0}"/>
          </ac:spMkLst>
        </pc:spChg>
        <pc:spChg chg="add del mod">
          <ac:chgData name="Ian Wu Ling En" userId="28715549-2f5c-46f8-b7f8-f39c35f3312d" providerId="ADAL" clId="{E7B3513D-77CA-6A41-910B-0B9402F691A1}" dt="2019-04-13T01:39:32.750" v="752" actId="478"/>
          <ac:spMkLst>
            <pc:docMk/>
            <pc:sldMk cId="3945898909" sldId="267"/>
            <ac:spMk id="104" creationId="{5E40F979-1494-C947-A85A-217E0C38A9AD}"/>
          </ac:spMkLst>
        </pc:spChg>
        <pc:spChg chg="add mod">
          <ac:chgData name="Ian Wu Ling En" userId="28715549-2f5c-46f8-b7f8-f39c35f3312d" providerId="ADAL" clId="{E7B3513D-77CA-6A41-910B-0B9402F691A1}" dt="2019-04-13T03:48:37.544" v="849" actId="1076"/>
          <ac:spMkLst>
            <pc:docMk/>
            <pc:sldMk cId="3945898909" sldId="267"/>
            <ac:spMk id="105" creationId="{5202EE9D-B570-F048-97B0-1128F3AFF2E9}"/>
          </ac:spMkLst>
        </pc:spChg>
        <pc:spChg chg="add mod">
          <ac:chgData name="Ian Wu Ling En" userId="28715549-2f5c-46f8-b7f8-f39c35f3312d" providerId="ADAL" clId="{E7B3513D-77CA-6A41-910B-0B9402F691A1}" dt="2019-04-10T12:03:35.733" v="551" actId="1076"/>
          <ac:spMkLst>
            <pc:docMk/>
            <pc:sldMk cId="3945898909" sldId="267"/>
            <ac:spMk id="109" creationId="{4FB2FC52-F11A-EC4F-8E5B-708069C7F882}"/>
          </ac:spMkLst>
        </pc:spChg>
        <pc:spChg chg="mod">
          <ac:chgData name="Ian Wu Ling En" userId="28715549-2f5c-46f8-b7f8-f39c35f3312d" providerId="ADAL" clId="{E7B3513D-77CA-6A41-910B-0B9402F691A1}" dt="2019-04-10T12:03:21.085" v="546" actId="1076"/>
          <ac:spMkLst>
            <pc:docMk/>
            <pc:sldMk cId="3945898909" sldId="267"/>
            <ac:spMk id="112" creationId="{DDE66C97-94DE-4F8A-8BB3-F9C3A351E7D5}"/>
          </ac:spMkLst>
        </pc:spChg>
        <pc:spChg chg="add mod">
          <ac:chgData name="Ian Wu Ling En" userId="28715549-2f5c-46f8-b7f8-f39c35f3312d" providerId="ADAL" clId="{E7B3513D-77CA-6A41-910B-0B9402F691A1}" dt="2019-04-13T03:48:20.462" v="846" actId="1076"/>
          <ac:spMkLst>
            <pc:docMk/>
            <pc:sldMk cId="3945898909" sldId="267"/>
            <ac:spMk id="113" creationId="{857BD26F-2867-814C-974D-59D45C1A1B66}"/>
          </ac:spMkLst>
        </pc:spChg>
        <pc:spChg chg="add mod">
          <ac:chgData name="Ian Wu Ling En" userId="28715549-2f5c-46f8-b7f8-f39c35f3312d" providerId="ADAL" clId="{E7B3513D-77CA-6A41-910B-0B9402F691A1}" dt="2019-04-13T03:48:20.462" v="846" actId="1076"/>
          <ac:spMkLst>
            <pc:docMk/>
            <pc:sldMk cId="3945898909" sldId="267"/>
            <ac:spMk id="114" creationId="{83D70EFD-DD1D-7840-A8AC-E757C8277B7A}"/>
          </ac:spMkLst>
        </pc:spChg>
        <pc:spChg chg="add mod">
          <ac:chgData name="Ian Wu Ling En" userId="28715549-2f5c-46f8-b7f8-f39c35f3312d" providerId="ADAL" clId="{E7B3513D-77CA-6A41-910B-0B9402F691A1}" dt="2019-04-10T11:47:09.482" v="329" actId="571"/>
          <ac:spMkLst>
            <pc:docMk/>
            <pc:sldMk cId="3945898909" sldId="267"/>
            <ac:spMk id="115" creationId="{B336FFA4-01F6-5D4E-85A0-325DA414841E}"/>
          </ac:spMkLst>
        </pc:spChg>
        <pc:spChg chg="add mod">
          <ac:chgData name="Ian Wu Ling En" userId="28715549-2f5c-46f8-b7f8-f39c35f3312d" providerId="ADAL" clId="{E7B3513D-77CA-6A41-910B-0B9402F691A1}" dt="2019-04-10T11:47:09.482" v="329" actId="571"/>
          <ac:spMkLst>
            <pc:docMk/>
            <pc:sldMk cId="3945898909" sldId="267"/>
            <ac:spMk id="117" creationId="{6D42CB08-365B-3B4E-AA02-520B411D505C}"/>
          </ac:spMkLst>
        </pc:spChg>
        <pc:spChg chg="del mod">
          <ac:chgData name="Ian Wu Ling En" userId="28715549-2f5c-46f8-b7f8-f39c35f3312d" providerId="ADAL" clId="{E7B3513D-77CA-6A41-910B-0B9402F691A1}" dt="2019-04-10T11:48:02.630" v="337" actId="478"/>
          <ac:spMkLst>
            <pc:docMk/>
            <pc:sldMk cId="3945898909" sldId="267"/>
            <ac:spMk id="118" creationId="{4ACA60A2-2A0C-47AA-BA1F-7C416670135D}"/>
          </ac:spMkLst>
        </pc:spChg>
        <pc:spChg chg="add mod">
          <ac:chgData name="Ian Wu Ling En" userId="28715549-2f5c-46f8-b7f8-f39c35f3312d" providerId="ADAL" clId="{E7B3513D-77CA-6A41-910B-0B9402F691A1}" dt="2019-04-10T11:47:44.747" v="333" actId="571"/>
          <ac:spMkLst>
            <pc:docMk/>
            <pc:sldMk cId="3945898909" sldId="267"/>
            <ac:spMk id="120" creationId="{6CEA902C-E09C-D147-A757-FA2313654878}"/>
          </ac:spMkLst>
        </pc:spChg>
        <pc:spChg chg="add mod">
          <ac:chgData name="Ian Wu Ling En" userId="28715549-2f5c-46f8-b7f8-f39c35f3312d" providerId="ADAL" clId="{E7B3513D-77CA-6A41-910B-0B9402F691A1}" dt="2019-04-13T04:21:32.003" v="946" actId="1076"/>
          <ac:spMkLst>
            <pc:docMk/>
            <pc:sldMk cId="3945898909" sldId="267"/>
            <ac:spMk id="122" creationId="{CFEC3571-1124-E34D-85CF-1856E29D0A87}"/>
          </ac:spMkLst>
        </pc:spChg>
        <pc:spChg chg="add mod">
          <ac:chgData name="Ian Wu Ling En" userId="28715549-2f5c-46f8-b7f8-f39c35f3312d" providerId="ADAL" clId="{E7B3513D-77CA-6A41-910B-0B9402F691A1}" dt="2019-04-10T11:47:44.747" v="333" actId="571"/>
          <ac:spMkLst>
            <pc:docMk/>
            <pc:sldMk cId="3945898909" sldId="267"/>
            <ac:spMk id="123" creationId="{AC0F57F5-C3E6-C24C-9A7F-5EC0DA1833FE}"/>
          </ac:spMkLst>
        </pc:spChg>
        <pc:spChg chg="add mod">
          <ac:chgData name="Ian Wu Ling En" userId="28715549-2f5c-46f8-b7f8-f39c35f3312d" providerId="ADAL" clId="{E7B3513D-77CA-6A41-910B-0B9402F691A1}" dt="2019-04-10T11:47:44.747" v="333" actId="571"/>
          <ac:spMkLst>
            <pc:docMk/>
            <pc:sldMk cId="3945898909" sldId="267"/>
            <ac:spMk id="124" creationId="{FC76C14D-CF18-1945-BAFB-77E4D4814791}"/>
          </ac:spMkLst>
        </pc:spChg>
        <pc:spChg chg="add mod">
          <ac:chgData name="Ian Wu Ling En" userId="28715549-2f5c-46f8-b7f8-f39c35f3312d" providerId="ADAL" clId="{E7B3513D-77CA-6A41-910B-0B9402F691A1}" dt="2019-04-13T01:41:06.023" v="815" actId="1076"/>
          <ac:spMkLst>
            <pc:docMk/>
            <pc:sldMk cId="3945898909" sldId="267"/>
            <ac:spMk id="125" creationId="{0052FA36-EB73-944D-BA3B-5307FECE2B92}"/>
          </ac:spMkLst>
        </pc:spChg>
        <pc:spChg chg="add mod">
          <ac:chgData name="Ian Wu Ling En" userId="28715549-2f5c-46f8-b7f8-f39c35f3312d" providerId="ADAL" clId="{E7B3513D-77CA-6A41-910B-0B9402F691A1}" dt="2019-04-13T04:18:17.379" v="887" actId="14100"/>
          <ac:spMkLst>
            <pc:docMk/>
            <pc:sldMk cId="3945898909" sldId="267"/>
            <ac:spMk id="127" creationId="{2243260F-8774-CA4F-8E4C-CECCED57EB89}"/>
          </ac:spMkLst>
        </pc:spChg>
        <pc:spChg chg="add mod">
          <ac:chgData name="Ian Wu Ling En" userId="28715549-2f5c-46f8-b7f8-f39c35f3312d" providerId="ADAL" clId="{E7B3513D-77CA-6A41-910B-0B9402F691A1}" dt="2019-04-10T12:06:48.666" v="609" actId="1076"/>
          <ac:spMkLst>
            <pc:docMk/>
            <pc:sldMk cId="3945898909" sldId="267"/>
            <ac:spMk id="129" creationId="{EB53C533-2CE1-7B44-B107-9E83FD5632F9}"/>
          </ac:spMkLst>
        </pc:spChg>
        <pc:spChg chg="add mod">
          <ac:chgData name="Ian Wu Ling En" userId="28715549-2f5c-46f8-b7f8-f39c35f3312d" providerId="ADAL" clId="{E7B3513D-77CA-6A41-910B-0B9402F691A1}" dt="2019-04-10T12:10:51.854" v="646" actId="14100"/>
          <ac:spMkLst>
            <pc:docMk/>
            <pc:sldMk cId="3945898909" sldId="267"/>
            <ac:spMk id="131" creationId="{E7488C15-06A6-0249-AE49-1C8B0973CEAB}"/>
          </ac:spMkLst>
        </pc:spChg>
        <pc:spChg chg="add mod">
          <ac:chgData name="Ian Wu Ling En" userId="28715549-2f5c-46f8-b7f8-f39c35f3312d" providerId="ADAL" clId="{E7B3513D-77CA-6A41-910B-0B9402F691A1}" dt="2019-04-10T12:05:37.126" v="582" actId="164"/>
          <ac:spMkLst>
            <pc:docMk/>
            <pc:sldMk cId="3945898909" sldId="267"/>
            <ac:spMk id="137" creationId="{1141CCBC-E8C2-F044-92E1-C8DBCACCA949}"/>
          </ac:spMkLst>
        </pc:spChg>
        <pc:spChg chg="add mod">
          <ac:chgData name="Ian Wu Ling En" userId="28715549-2f5c-46f8-b7f8-f39c35f3312d" providerId="ADAL" clId="{E7B3513D-77CA-6A41-910B-0B9402F691A1}" dt="2019-04-10T12:17:49.271" v="708" actId="1076"/>
          <ac:spMkLst>
            <pc:docMk/>
            <pc:sldMk cId="3945898909" sldId="267"/>
            <ac:spMk id="139" creationId="{7A58218F-A38C-3546-B5AD-6F257569221C}"/>
          </ac:spMkLst>
        </pc:spChg>
        <pc:spChg chg="add mod">
          <ac:chgData name="Ian Wu Ling En" userId="28715549-2f5c-46f8-b7f8-f39c35f3312d" providerId="ADAL" clId="{E7B3513D-77CA-6A41-910B-0B9402F691A1}" dt="2019-04-13T03:48:20.462" v="846" actId="1076"/>
          <ac:spMkLst>
            <pc:docMk/>
            <pc:sldMk cId="3945898909" sldId="267"/>
            <ac:spMk id="140" creationId="{A72C36BA-2675-E243-B18E-532FAF184C51}"/>
          </ac:spMkLst>
        </pc:spChg>
        <pc:spChg chg="add del mod">
          <ac:chgData name="Ian Wu Ling En" userId="28715549-2f5c-46f8-b7f8-f39c35f3312d" providerId="ADAL" clId="{E7B3513D-77CA-6A41-910B-0B9402F691A1}" dt="2019-04-13T01:39:39.454" v="754" actId="478"/>
          <ac:spMkLst>
            <pc:docMk/>
            <pc:sldMk cId="3945898909" sldId="267"/>
            <ac:spMk id="147" creationId="{7EF6BB41-CD95-364B-BE27-9B810B72FEA8}"/>
          </ac:spMkLst>
        </pc:spChg>
        <pc:spChg chg="add mod">
          <ac:chgData name="Ian Wu Ling En" userId="28715549-2f5c-46f8-b7f8-f39c35f3312d" providerId="ADAL" clId="{E7B3513D-77CA-6A41-910B-0B9402F691A1}" dt="2019-04-13T04:19:18.132" v="901" actId="1076"/>
          <ac:spMkLst>
            <pc:docMk/>
            <pc:sldMk cId="3945898909" sldId="267"/>
            <ac:spMk id="151" creationId="{C8632732-82EF-774E-BB24-848032F335AC}"/>
          </ac:spMkLst>
        </pc:spChg>
        <pc:spChg chg="add del mod">
          <ac:chgData name="Ian Wu Ling En" userId="28715549-2f5c-46f8-b7f8-f39c35f3312d" providerId="ADAL" clId="{E7B3513D-77CA-6A41-910B-0B9402F691A1}" dt="2019-04-10T12:11:32.913" v="649" actId="478"/>
          <ac:spMkLst>
            <pc:docMk/>
            <pc:sldMk cId="3945898909" sldId="267"/>
            <ac:spMk id="168" creationId="{D896390F-9FDA-814A-90BC-00DB9F7563FC}"/>
          </ac:spMkLst>
        </pc:spChg>
        <pc:spChg chg="add mod">
          <ac:chgData name="Ian Wu Ling En" userId="28715549-2f5c-46f8-b7f8-f39c35f3312d" providerId="ADAL" clId="{E7B3513D-77CA-6A41-910B-0B9402F691A1}" dt="2019-04-13T04:21:05.706" v="921" actId="14100"/>
          <ac:spMkLst>
            <pc:docMk/>
            <pc:sldMk cId="3945898909" sldId="267"/>
            <ac:spMk id="170" creationId="{EE17B49E-D125-D04A-B460-4DC7FCC1A8A5}"/>
          </ac:spMkLst>
        </pc:spChg>
        <pc:spChg chg="add mod">
          <ac:chgData name="Ian Wu Ling En" userId="28715549-2f5c-46f8-b7f8-f39c35f3312d" providerId="ADAL" clId="{E7B3513D-77CA-6A41-910B-0B9402F691A1}" dt="2019-04-13T04:21:05.706" v="921" actId="14100"/>
          <ac:spMkLst>
            <pc:docMk/>
            <pc:sldMk cId="3945898909" sldId="267"/>
            <ac:spMk id="171" creationId="{9F7BABA6-7513-E641-89A8-229ADA2C50B1}"/>
          </ac:spMkLst>
        </pc:spChg>
        <pc:spChg chg="mod">
          <ac:chgData name="Ian Wu Ling En" userId="28715549-2f5c-46f8-b7f8-f39c35f3312d" providerId="ADAL" clId="{E7B3513D-77CA-6A41-910B-0B9402F691A1}" dt="2019-04-10T12:06:45.922" v="608" actId="1076"/>
          <ac:spMkLst>
            <pc:docMk/>
            <pc:sldMk cId="3945898909" sldId="267"/>
            <ac:spMk id="186" creationId="{ED894C81-4B95-4AAC-AEB1-37FB58E82CB3}"/>
          </ac:spMkLst>
        </pc:spChg>
        <pc:spChg chg="mod topLvl">
          <ac:chgData name="Ian Wu Ling En" userId="28715549-2f5c-46f8-b7f8-f39c35f3312d" providerId="ADAL" clId="{E7B3513D-77CA-6A41-910B-0B9402F691A1}" dt="2019-04-13T04:18:38.203" v="893" actId="14100"/>
          <ac:spMkLst>
            <pc:docMk/>
            <pc:sldMk cId="3945898909" sldId="267"/>
            <ac:spMk id="187" creationId="{09B0E711-DA47-4651-8AB4-F1BD8D990B22}"/>
          </ac:spMkLst>
        </pc:spChg>
        <pc:spChg chg="del mod">
          <ac:chgData name="Ian Wu Ling En" userId="28715549-2f5c-46f8-b7f8-f39c35f3312d" providerId="ADAL" clId="{E7B3513D-77CA-6A41-910B-0B9402F691A1}" dt="2019-04-10T12:17:44.924" v="707" actId="478"/>
          <ac:spMkLst>
            <pc:docMk/>
            <pc:sldMk cId="3945898909" sldId="267"/>
            <ac:spMk id="200" creationId="{50837DB6-4B6D-48F4-8D5B-B6A0A834466D}"/>
          </ac:spMkLst>
        </pc:spChg>
        <pc:spChg chg="mod">
          <ac:chgData name="Ian Wu Ling En" userId="28715549-2f5c-46f8-b7f8-f39c35f3312d" providerId="ADAL" clId="{E7B3513D-77CA-6A41-910B-0B9402F691A1}" dt="2019-04-13T03:50:10.098" v="864" actId="1076"/>
          <ac:spMkLst>
            <pc:docMk/>
            <pc:sldMk cId="3945898909" sldId="267"/>
            <ac:spMk id="213" creationId="{199F746E-405B-485A-994E-C0C45F8824D7}"/>
          </ac:spMkLst>
        </pc:spChg>
        <pc:spChg chg="mod">
          <ac:chgData name="Ian Wu Ling En" userId="28715549-2f5c-46f8-b7f8-f39c35f3312d" providerId="ADAL" clId="{E7B3513D-77CA-6A41-910B-0B9402F691A1}" dt="2019-04-13T03:50:19.318" v="867" actId="1076"/>
          <ac:spMkLst>
            <pc:docMk/>
            <pc:sldMk cId="3945898909" sldId="267"/>
            <ac:spMk id="214" creationId="{22493782-DEC3-436C-AC2C-EE03A965A6F0}"/>
          </ac:spMkLst>
        </pc:spChg>
        <pc:grpChg chg="add del mod">
          <ac:chgData name="Ian Wu Ling En" userId="28715549-2f5c-46f8-b7f8-f39c35f3312d" providerId="ADAL" clId="{E7B3513D-77CA-6A41-910B-0B9402F691A1}" dt="2019-04-13T01:39:34.032" v="753" actId="478"/>
          <ac:grpSpMkLst>
            <pc:docMk/>
            <pc:sldMk cId="3945898909" sldId="267"/>
            <ac:grpSpMk id="92" creationId="{3AA08EFA-5D9D-094D-BDAB-554B6FF1EABB}"/>
          </ac:grpSpMkLst>
        </pc:grpChg>
        <pc:grpChg chg="add mod">
          <ac:chgData name="Ian Wu Ling En" userId="28715549-2f5c-46f8-b7f8-f39c35f3312d" providerId="ADAL" clId="{E7B3513D-77CA-6A41-910B-0B9402F691A1}" dt="2019-04-13T04:19:18.132" v="901" actId="1076"/>
          <ac:grpSpMkLst>
            <pc:docMk/>
            <pc:sldMk cId="3945898909" sldId="267"/>
            <ac:grpSpMk id="106" creationId="{912908E9-BED1-5246-B69F-ECC819CB3435}"/>
          </ac:grpSpMkLst>
        </pc:grpChg>
        <pc:grpChg chg="add del mod">
          <ac:chgData name="Ian Wu Ling En" userId="28715549-2f5c-46f8-b7f8-f39c35f3312d" providerId="ADAL" clId="{E7B3513D-77CA-6A41-910B-0B9402F691A1}" dt="2019-04-12T13:47:04.176" v="735" actId="165"/>
          <ac:grpSpMkLst>
            <pc:docMk/>
            <pc:sldMk cId="3945898909" sldId="267"/>
            <ac:grpSpMk id="135" creationId="{1AECB110-556A-A947-93C9-A44F191844AC}"/>
          </ac:grpSpMkLst>
        </pc:grpChg>
        <pc:grpChg chg="add mod">
          <ac:chgData name="Ian Wu Ling En" userId="28715549-2f5c-46f8-b7f8-f39c35f3312d" providerId="ADAL" clId="{E7B3513D-77CA-6A41-910B-0B9402F691A1}" dt="2019-04-13T04:19:47.295" v="907" actId="1036"/>
          <ac:grpSpMkLst>
            <pc:docMk/>
            <pc:sldMk cId="3945898909" sldId="267"/>
            <ac:grpSpMk id="152" creationId="{627CA49A-4DA1-C64A-989D-57F6EF15EC0F}"/>
          </ac:grpSpMkLst>
        </pc:grpChg>
        <pc:grpChg chg="add mod">
          <ac:chgData name="Ian Wu Ling En" userId="28715549-2f5c-46f8-b7f8-f39c35f3312d" providerId="ADAL" clId="{E7B3513D-77CA-6A41-910B-0B9402F691A1}" dt="2019-04-13T04:19:24.675" v="904" actId="1076"/>
          <ac:grpSpMkLst>
            <pc:docMk/>
            <pc:sldMk cId="3945898909" sldId="267"/>
            <ac:grpSpMk id="153" creationId="{B8528592-1FAC-EA45-98DF-33AB9CEDBCC0}"/>
          </ac:grpSpMkLst>
        </pc:grpChg>
        <pc:grpChg chg="mod">
          <ac:chgData name="Ian Wu Ling En" userId="28715549-2f5c-46f8-b7f8-f39c35f3312d" providerId="ADAL" clId="{E7B3513D-77CA-6A41-910B-0B9402F691A1}" dt="2019-04-10T12:13:14.893" v="683" actId="164"/>
          <ac:grpSpMkLst>
            <pc:docMk/>
            <pc:sldMk cId="3945898909" sldId="267"/>
            <ac:grpSpMk id="223" creationId="{C73986C8-5449-4072-9F0F-17A38AD97EF5}"/>
          </ac:grpSpMkLst>
        </pc:grpChg>
        <pc:cxnChg chg="mod">
          <ac:chgData name="Ian Wu Ling En" userId="28715549-2f5c-46f8-b7f8-f39c35f3312d" providerId="ADAL" clId="{E7B3513D-77CA-6A41-910B-0B9402F691A1}" dt="2019-04-13T04:21:39.501" v="947" actId="14100"/>
          <ac:cxnSpMkLst>
            <pc:docMk/>
            <pc:sldMk cId="3945898909" sldId="267"/>
            <ac:cxnSpMk id="5" creationId="{00000000-0000-0000-0000-000000000000}"/>
          </ac:cxnSpMkLst>
        </pc:cxnChg>
        <pc:cxnChg chg="del mod">
          <ac:chgData name="Ian Wu Ling En" userId="28715549-2f5c-46f8-b7f8-f39c35f3312d" providerId="ADAL" clId="{E7B3513D-77CA-6A41-910B-0B9402F691A1}" dt="2019-04-10T11:48:03.477" v="338" actId="478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3T04:19:58.564" v="909" actId="14100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3T04:19:53.983" v="908" actId="14100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0T12:22:34.995" v="731" actId="14100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0T12:21:35.599" v="726" actId="1036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0T12:12:55.272" v="680" actId="164"/>
          <ac:cxnSpMkLst>
            <pc:docMk/>
            <pc:sldMk cId="3945898909" sldId="267"/>
            <ac:cxnSpMk id="37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3T04:20:24.300" v="914" actId="14100"/>
          <ac:cxnSpMkLst>
            <pc:docMk/>
            <pc:sldMk cId="3945898909" sldId="267"/>
            <ac:cxnSpMk id="46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3T03:48:44.073" v="851" actId="14100"/>
          <ac:cxnSpMkLst>
            <pc:docMk/>
            <pc:sldMk cId="3945898909" sldId="267"/>
            <ac:cxnSpMk id="50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67" creationId="{D881596E-177C-4FDC-8E60-CAB90B3D5FAB}"/>
          </ac:cxnSpMkLst>
        </pc:cxnChg>
        <pc:cxnChg chg="mod">
          <ac:chgData name="Ian Wu Ling En" userId="28715549-2f5c-46f8-b7f8-f39c35f3312d" providerId="ADAL" clId="{E7B3513D-77CA-6A41-910B-0B9402F691A1}" dt="2019-04-10T12:12:55.272" v="680" actId="164"/>
          <ac:cxnSpMkLst>
            <pc:docMk/>
            <pc:sldMk cId="3945898909" sldId="267"/>
            <ac:cxnSpMk id="69" creationId="{7C9F21BC-13A9-471F-825A-2621FD36355F}"/>
          </ac:cxnSpMkLst>
        </pc:cxnChg>
        <pc:cxnChg chg="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70" creationId="{51A78A03-963D-41D5-A96D-D610AC186B7D}"/>
          </ac:cxnSpMkLst>
        </pc:cxnChg>
        <pc:cxnChg chg="del mod topLvl">
          <ac:chgData name="Ian Wu Ling En" userId="28715549-2f5c-46f8-b7f8-f39c35f3312d" providerId="ADAL" clId="{E7B3513D-77CA-6A41-910B-0B9402F691A1}" dt="2019-04-12T13:47:10.026" v="737" actId="478"/>
          <ac:cxnSpMkLst>
            <pc:docMk/>
            <pc:sldMk cId="3945898909" sldId="267"/>
            <ac:cxnSpMk id="74" creationId="{8EE03F7A-2058-6749-A748-E895D05F30BE}"/>
          </ac:cxnSpMkLst>
        </pc:cxnChg>
        <pc:cxnChg chg="del">
          <ac:chgData name="Ian Wu Ling En" userId="28715549-2f5c-46f8-b7f8-f39c35f3312d" providerId="ADAL" clId="{E7B3513D-77CA-6A41-910B-0B9402F691A1}" dt="2019-04-05T01:25:36.431" v="35" actId="478"/>
          <ac:cxnSpMkLst>
            <pc:docMk/>
            <pc:sldMk cId="3945898909" sldId="267"/>
            <ac:cxnSpMk id="75" creationId="{1815E438-CD85-F845-BED3-9BA12D9BA5E4}"/>
          </ac:cxnSpMkLst>
        </pc:cxnChg>
        <pc:cxnChg chg="mod">
          <ac:chgData name="Ian Wu Ling En" userId="28715549-2f5c-46f8-b7f8-f39c35f3312d" providerId="ADAL" clId="{E7B3513D-77CA-6A41-910B-0B9402F691A1}" dt="2019-04-10T12:19:07.172" v="712" actId="14100"/>
          <ac:cxnSpMkLst>
            <pc:docMk/>
            <pc:sldMk cId="3945898909" sldId="267"/>
            <ac:cxnSpMk id="76" creationId="{9171ECEE-D4A7-464C-B327-CDF3489B27FC}"/>
          </ac:cxnSpMkLst>
        </pc:cxnChg>
        <pc:cxnChg chg="mod">
          <ac:chgData name="Ian Wu Ling En" userId="28715549-2f5c-46f8-b7f8-f39c35f3312d" providerId="ADAL" clId="{E7B3513D-77CA-6A41-910B-0B9402F691A1}" dt="2019-04-13T04:21:51.129" v="949" actId="14100"/>
          <ac:cxnSpMkLst>
            <pc:docMk/>
            <pc:sldMk cId="3945898909" sldId="267"/>
            <ac:cxnSpMk id="85" creationId="{F5D40B4E-6F99-47B3-8A21-87ADCD716B5B}"/>
          </ac:cxnSpMkLst>
        </pc:cxnChg>
        <pc:cxnChg chg="add 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86" creationId="{D48B657F-3EAF-B446-9875-52E0C6B99E2E}"/>
          </ac:cxnSpMkLst>
        </pc:cxnChg>
        <pc:cxnChg chg="mod">
          <ac:chgData name="Ian Wu Ling En" userId="28715549-2f5c-46f8-b7f8-f39c35f3312d" providerId="ADAL" clId="{E7B3513D-77CA-6A41-910B-0B9402F691A1}" dt="2019-04-10T12:21:28.964" v="725" actId="1036"/>
          <ac:cxnSpMkLst>
            <pc:docMk/>
            <pc:sldMk cId="3945898909" sldId="267"/>
            <ac:cxnSpMk id="87" creationId="{25C585B1-9B63-40DC-A033-F1940D483812}"/>
          </ac:cxnSpMkLst>
        </pc:cxnChg>
        <pc:cxnChg chg="add del mod topLvl">
          <ac:chgData name="Ian Wu Ling En" userId="28715549-2f5c-46f8-b7f8-f39c35f3312d" providerId="ADAL" clId="{E7B3513D-77CA-6A41-910B-0B9402F691A1}" dt="2019-04-12T13:47:11.447" v="739" actId="478"/>
          <ac:cxnSpMkLst>
            <pc:docMk/>
            <pc:sldMk cId="3945898909" sldId="267"/>
            <ac:cxnSpMk id="88" creationId="{92348BEA-70E7-7E48-83EB-D9A4C68B91F9}"/>
          </ac:cxnSpMkLst>
        </pc:cxnChg>
        <pc:cxnChg chg="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90" creationId="{0B2D6059-0E2F-4405-AA86-2158EDEA20DD}"/>
          </ac:cxnSpMkLst>
        </pc:cxnChg>
        <pc:cxnChg chg="add 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91" creationId="{5B157CEF-5BA7-CF4B-A3CE-FB2732095B6A}"/>
          </ac:cxnSpMkLst>
        </pc:cxnChg>
        <pc:cxnChg chg="add mod">
          <ac:chgData name="Ian Wu Ling En" userId="28715549-2f5c-46f8-b7f8-f39c35f3312d" providerId="ADAL" clId="{E7B3513D-77CA-6A41-910B-0B9402F691A1}" dt="2019-04-13T03:47:54.750" v="842" actId="1035"/>
          <ac:cxnSpMkLst>
            <pc:docMk/>
            <pc:sldMk cId="3945898909" sldId="267"/>
            <ac:cxnSpMk id="92" creationId="{BB3190FB-CC68-A046-AA74-31A0A577EAE8}"/>
          </ac:cxnSpMkLst>
        </pc:cxnChg>
        <pc:cxnChg chg="add del">
          <ac:chgData name="Ian Wu Ling En" userId="28715549-2f5c-46f8-b7f8-f39c35f3312d" providerId="ADAL" clId="{E7B3513D-77CA-6A41-910B-0B9402F691A1}" dt="2019-04-13T01:40:20.225" v="766"/>
          <ac:cxnSpMkLst>
            <pc:docMk/>
            <pc:sldMk cId="3945898909" sldId="267"/>
            <ac:cxnSpMk id="98" creationId="{D3B60830-9BA1-364C-9004-EEBFD7473995}"/>
          </ac:cxnSpMkLst>
        </pc:cxnChg>
        <pc:cxnChg chg="add mod">
          <ac:chgData name="Ian Wu Ling En" userId="28715549-2f5c-46f8-b7f8-f39c35f3312d" providerId="ADAL" clId="{E7B3513D-77CA-6A41-910B-0B9402F691A1}" dt="2019-04-13T03:48:37.544" v="849" actId="1076"/>
          <ac:cxnSpMkLst>
            <pc:docMk/>
            <pc:sldMk cId="3945898909" sldId="267"/>
            <ac:cxnSpMk id="99" creationId="{FEFC6A07-EAC7-D04C-BA68-56DCED02C5D2}"/>
          </ac:cxnSpMkLst>
        </pc:cxnChg>
        <pc:cxnChg chg="add mod">
          <ac:chgData name="Ian Wu Ling En" userId="28715549-2f5c-46f8-b7f8-f39c35f3312d" providerId="ADAL" clId="{E7B3513D-77CA-6A41-910B-0B9402F691A1}" dt="2019-04-13T03:48:37.544" v="849" actId="1076"/>
          <ac:cxnSpMkLst>
            <pc:docMk/>
            <pc:sldMk cId="3945898909" sldId="267"/>
            <ac:cxnSpMk id="100" creationId="{4C797AB4-53E0-DC4C-9150-011C43CE8065}"/>
          </ac:cxnSpMkLst>
        </pc:cxnChg>
        <pc:cxnChg chg="add del mod">
          <ac:chgData name="Ian Wu Ling En" userId="28715549-2f5c-46f8-b7f8-f39c35f3312d" providerId="ADAL" clId="{E7B3513D-77CA-6A41-910B-0B9402F691A1}" dt="2019-04-13T03:51:34.310" v="880" actId="478"/>
          <ac:cxnSpMkLst>
            <pc:docMk/>
            <pc:sldMk cId="3945898909" sldId="267"/>
            <ac:cxnSpMk id="101" creationId="{0291C360-81EE-574E-8133-5197CA0AAE40}"/>
          </ac:cxnSpMkLst>
        </pc:cxnChg>
        <pc:cxnChg chg="add mod">
          <ac:chgData name="Ian Wu Ling En" userId="28715549-2f5c-46f8-b7f8-f39c35f3312d" providerId="ADAL" clId="{E7B3513D-77CA-6A41-910B-0B9402F691A1}" dt="2019-04-10T11:57:32.639" v="465" actId="164"/>
          <ac:cxnSpMkLst>
            <pc:docMk/>
            <pc:sldMk cId="3945898909" sldId="267"/>
            <ac:cxnSpMk id="101" creationId="{22418FEE-65E6-B344-B202-9F7771C0F208}"/>
          </ac:cxnSpMkLst>
        </pc:cxnChg>
        <pc:cxnChg chg="add mod">
          <ac:chgData name="Ian Wu Ling En" userId="28715549-2f5c-46f8-b7f8-f39c35f3312d" providerId="ADAL" clId="{E7B3513D-77CA-6A41-910B-0B9402F691A1}" dt="2019-04-10T11:57:32.639" v="465" actId="164"/>
          <ac:cxnSpMkLst>
            <pc:docMk/>
            <pc:sldMk cId="3945898909" sldId="267"/>
            <ac:cxnSpMk id="103" creationId="{220AF7B3-934B-E24A-9172-2C909103CF1D}"/>
          </ac:cxnSpMkLst>
        </pc:cxnChg>
        <pc:cxnChg chg="add mod">
          <ac:chgData name="Ian Wu Ling En" userId="28715549-2f5c-46f8-b7f8-f39c35f3312d" providerId="ADAL" clId="{E7B3513D-77CA-6A41-910B-0B9402F691A1}" dt="2019-04-13T04:18:35.029" v="892" actId="14100"/>
          <ac:cxnSpMkLst>
            <pc:docMk/>
            <pc:sldMk cId="3945898909" sldId="267"/>
            <ac:cxnSpMk id="107" creationId="{A901C160-EAAB-B84F-A3CB-29327EB10D48}"/>
          </ac:cxnSpMkLst>
        </pc:cxnChg>
        <pc:cxnChg chg="add mod">
          <ac:chgData name="Ian Wu Ling En" userId="28715549-2f5c-46f8-b7f8-f39c35f3312d" providerId="ADAL" clId="{E7B3513D-77CA-6A41-910B-0B9402F691A1}" dt="2019-04-13T03:48:20.462" v="846" actId="1076"/>
          <ac:cxnSpMkLst>
            <pc:docMk/>
            <pc:sldMk cId="3945898909" sldId="267"/>
            <ac:cxnSpMk id="108" creationId="{BE9F3097-2270-2F45-85EA-1B8E692C0F6A}"/>
          </ac:cxnSpMkLst>
        </pc:cxnChg>
        <pc:cxnChg chg="add mod">
          <ac:chgData name="Ian Wu Ling En" userId="28715549-2f5c-46f8-b7f8-f39c35f3312d" providerId="ADAL" clId="{E7B3513D-77CA-6A41-910B-0B9402F691A1}" dt="2019-04-13T04:20:27.918" v="915" actId="14100"/>
          <ac:cxnSpMkLst>
            <pc:docMk/>
            <pc:sldMk cId="3945898909" sldId="267"/>
            <ac:cxnSpMk id="110" creationId="{A293F128-D958-614C-A5F7-FC3E50E94D9A}"/>
          </ac:cxnSpMkLst>
        </pc:cxnChg>
        <pc:cxnChg chg="add mod">
          <ac:chgData name="Ian Wu Ling En" userId="28715549-2f5c-46f8-b7f8-f39c35f3312d" providerId="ADAL" clId="{E7B3513D-77CA-6A41-910B-0B9402F691A1}" dt="2019-04-13T03:48:20.462" v="846" actId="1076"/>
          <ac:cxnSpMkLst>
            <pc:docMk/>
            <pc:sldMk cId="3945898909" sldId="267"/>
            <ac:cxnSpMk id="111" creationId="{858CF821-8672-6E4E-8C7F-0DAB5864FD33}"/>
          </ac:cxnSpMkLst>
        </pc:cxnChg>
        <pc:cxnChg chg="add mod">
          <ac:chgData name="Ian Wu Ling En" userId="28715549-2f5c-46f8-b7f8-f39c35f3312d" providerId="ADAL" clId="{E7B3513D-77CA-6A41-910B-0B9402F691A1}" dt="2019-04-10T11:47:09.482" v="329" actId="571"/>
          <ac:cxnSpMkLst>
            <pc:docMk/>
            <pc:sldMk cId="3945898909" sldId="267"/>
            <ac:cxnSpMk id="116" creationId="{5264DAAA-D48A-9E4A-991A-AEA8674B7EDB}"/>
          </ac:cxnSpMkLst>
        </pc:cxnChg>
        <pc:cxnChg chg="add del mod">
          <ac:chgData name="Ian Wu Ling En" userId="28715549-2f5c-46f8-b7f8-f39c35f3312d" providerId="ADAL" clId="{E7B3513D-77CA-6A41-910B-0B9402F691A1}" dt="2019-04-13T04:20:37.043" v="918" actId="478"/>
          <ac:cxnSpMkLst>
            <pc:docMk/>
            <pc:sldMk cId="3945898909" sldId="267"/>
            <ac:cxnSpMk id="116" creationId="{76B1E441-19D1-6444-A7FA-0B9D5A23E18C}"/>
          </ac:cxnSpMkLst>
        </pc:cxnChg>
        <pc:cxnChg chg="add mod">
          <ac:chgData name="Ian Wu Ling En" userId="28715549-2f5c-46f8-b7f8-f39c35f3312d" providerId="ADAL" clId="{E7B3513D-77CA-6A41-910B-0B9402F691A1}" dt="2019-04-10T11:47:44.747" v="333" actId="571"/>
          <ac:cxnSpMkLst>
            <pc:docMk/>
            <pc:sldMk cId="3945898909" sldId="267"/>
            <ac:cxnSpMk id="119" creationId="{87E5203E-D487-2242-BA0C-D435764EFD60}"/>
          </ac:cxnSpMkLst>
        </pc:cxnChg>
        <pc:cxnChg chg="add mod">
          <ac:chgData name="Ian Wu Ling En" userId="28715549-2f5c-46f8-b7f8-f39c35f3312d" providerId="ADAL" clId="{E7B3513D-77CA-6A41-910B-0B9402F691A1}" dt="2019-04-10T11:47:44.747" v="333" actId="571"/>
          <ac:cxnSpMkLst>
            <pc:docMk/>
            <pc:sldMk cId="3945898909" sldId="267"/>
            <ac:cxnSpMk id="121" creationId="{21DB9C99-6583-FC4D-9D66-460ADE3CD896}"/>
          </ac:cxnSpMkLst>
        </pc:cxnChg>
        <pc:cxnChg chg="add mod">
          <ac:chgData name="Ian Wu Ling En" userId="28715549-2f5c-46f8-b7f8-f39c35f3312d" providerId="ADAL" clId="{E7B3513D-77CA-6A41-910B-0B9402F691A1}" dt="2019-04-10T11:47:44.747" v="333" actId="571"/>
          <ac:cxnSpMkLst>
            <pc:docMk/>
            <pc:sldMk cId="3945898909" sldId="267"/>
            <ac:cxnSpMk id="122" creationId="{13DD08D4-8871-0C43-A3A1-DE3A379B95EC}"/>
          </ac:cxnSpMkLst>
        </pc:cxnChg>
        <pc:cxnChg chg="add mod">
          <ac:chgData name="Ian Wu Ling En" userId="28715549-2f5c-46f8-b7f8-f39c35f3312d" providerId="ADAL" clId="{E7B3513D-77CA-6A41-910B-0B9402F691A1}" dt="2019-04-13T04:20:31.410" v="916" actId="14100"/>
          <ac:cxnSpMkLst>
            <pc:docMk/>
            <pc:sldMk cId="3945898909" sldId="267"/>
            <ac:cxnSpMk id="126" creationId="{2AEE2C3D-45B3-184E-BE18-04118DE90F96}"/>
          </ac:cxnSpMkLst>
        </pc:cxnChg>
        <pc:cxnChg chg="add mod">
          <ac:chgData name="Ian Wu Ling En" userId="28715549-2f5c-46f8-b7f8-f39c35f3312d" providerId="ADAL" clId="{E7B3513D-77CA-6A41-910B-0B9402F691A1}" dt="2019-04-10T12:20:16.148" v="713" actId="14100"/>
          <ac:cxnSpMkLst>
            <pc:docMk/>
            <pc:sldMk cId="3945898909" sldId="267"/>
            <ac:cxnSpMk id="128" creationId="{D1137AEB-64B8-754D-8A0B-75112F89BB07}"/>
          </ac:cxnSpMkLst>
        </pc:cxnChg>
        <pc:cxnChg chg="add mod">
          <ac:chgData name="Ian Wu Ling En" userId="28715549-2f5c-46f8-b7f8-f39c35f3312d" providerId="ADAL" clId="{E7B3513D-77CA-6A41-910B-0B9402F691A1}" dt="2019-04-10T12:10:35.003" v="645" actId="1076"/>
          <ac:cxnSpMkLst>
            <pc:docMk/>
            <pc:sldMk cId="3945898909" sldId="267"/>
            <ac:cxnSpMk id="130" creationId="{946C639C-F5BC-7E4B-A4ED-3FDA2D73A9D4}"/>
          </ac:cxnSpMkLst>
        </pc:cxnChg>
        <pc:cxnChg chg="add mod">
          <ac:chgData name="Ian Wu Ling En" userId="28715549-2f5c-46f8-b7f8-f39c35f3312d" providerId="ADAL" clId="{E7B3513D-77CA-6A41-910B-0B9402F691A1}" dt="2019-04-10T12:03:21.085" v="546" actId="1076"/>
          <ac:cxnSpMkLst>
            <pc:docMk/>
            <pc:sldMk cId="3945898909" sldId="267"/>
            <ac:cxnSpMk id="132" creationId="{2D68D060-E27A-A34B-AE84-C8DE578BC9EE}"/>
          </ac:cxnSpMkLst>
        </pc:cxnChg>
        <pc:cxnChg chg="add mod">
          <ac:chgData name="Ian Wu Ling En" userId="28715549-2f5c-46f8-b7f8-f39c35f3312d" providerId="ADAL" clId="{E7B3513D-77CA-6A41-910B-0B9402F691A1}" dt="2019-04-10T12:21:05.702" v="721" actId="1035"/>
          <ac:cxnSpMkLst>
            <pc:docMk/>
            <pc:sldMk cId="3945898909" sldId="267"/>
            <ac:cxnSpMk id="133" creationId="{3756951D-16F6-A741-B2B8-5ED367B10648}"/>
          </ac:cxnSpMkLst>
        </pc:cxnChg>
        <pc:cxnChg chg="add mod">
          <ac:chgData name="Ian Wu Ling En" userId="28715549-2f5c-46f8-b7f8-f39c35f3312d" providerId="ADAL" clId="{E7B3513D-77CA-6A41-910B-0B9402F691A1}" dt="2019-04-10T12:05:37.126" v="582" actId="164"/>
          <ac:cxnSpMkLst>
            <pc:docMk/>
            <pc:sldMk cId="3945898909" sldId="267"/>
            <ac:cxnSpMk id="136" creationId="{81427CCB-F929-F546-8126-E943C6324BE5}"/>
          </ac:cxnSpMkLst>
        </pc:cxnChg>
        <pc:cxnChg chg="add mod">
          <ac:chgData name="Ian Wu Ling En" userId="28715549-2f5c-46f8-b7f8-f39c35f3312d" providerId="ADAL" clId="{E7B3513D-77CA-6A41-910B-0B9402F691A1}" dt="2019-04-10T12:05:37.126" v="582" actId="164"/>
          <ac:cxnSpMkLst>
            <pc:docMk/>
            <pc:sldMk cId="3945898909" sldId="267"/>
            <ac:cxnSpMk id="138" creationId="{3F6C7E5D-AC1F-DE4E-90C9-C82EDBAC54D4}"/>
          </ac:cxnSpMkLst>
        </pc:cxnChg>
        <pc:cxnChg chg="del mod">
          <ac:chgData name="Ian Wu Ling En" userId="28715549-2f5c-46f8-b7f8-f39c35f3312d" providerId="ADAL" clId="{E7B3513D-77CA-6A41-910B-0B9402F691A1}" dt="2019-04-10T11:48:04.558" v="340" actId="478"/>
          <ac:cxnSpMkLst>
            <pc:docMk/>
            <pc:sldMk cId="3945898909" sldId="267"/>
            <ac:cxnSpMk id="166" creationId="{20564365-3E4F-4EBD-914E-158225A41DAC}"/>
          </ac:cxnSpMkLst>
        </pc:cxnChg>
        <pc:cxnChg chg="add mod">
          <ac:chgData name="Ian Wu Ling En" userId="28715549-2f5c-46f8-b7f8-f39c35f3312d" providerId="ADAL" clId="{E7B3513D-77CA-6A41-910B-0B9402F691A1}" dt="2019-04-13T04:19:18.132" v="901" actId="1076"/>
          <ac:cxnSpMkLst>
            <pc:docMk/>
            <pc:sldMk cId="3945898909" sldId="267"/>
            <ac:cxnSpMk id="167" creationId="{1A6F8B90-7EFD-C14A-B429-23B9763226FB}"/>
          </ac:cxnSpMkLst>
        </pc:cxnChg>
        <pc:cxnChg chg="add mod">
          <ac:chgData name="Ian Wu Ling En" userId="28715549-2f5c-46f8-b7f8-f39c35f3312d" providerId="ADAL" clId="{E7B3513D-77CA-6A41-910B-0B9402F691A1}" dt="2019-04-13T04:19:18.132" v="901" actId="1076"/>
          <ac:cxnSpMkLst>
            <pc:docMk/>
            <pc:sldMk cId="3945898909" sldId="267"/>
            <ac:cxnSpMk id="169" creationId="{6D875A2D-6937-0D43-A0DA-2779A5CAB692}"/>
          </ac:cxnSpMkLst>
        </pc:cxnChg>
        <pc:cxnChg chg="add del mod">
          <ac:chgData name="Ian Wu Ling En" userId="28715549-2f5c-46f8-b7f8-f39c35f3312d" providerId="ADAL" clId="{E7B3513D-77CA-6A41-910B-0B9402F691A1}" dt="2019-04-10T12:14:05.276" v="696" actId="478"/>
          <ac:cxnSpMkLst>
            <pc:docMk/>
            <pc:sldMk cId="3945898909" sldId="267"/>
            <ac:cxnSpMk id="174" creationId="{D0B99CE0-B726-BE49-B9C6-84DDE04A888A}"/>
          </ac:cxnSpMkLst>
        </pc:cxnChg>
        <pc:cxnChg chg="mod">
          <ac:chgData name="Ian Wu Ling En" userId="28715549-2f5c-46f8-b7f8-f39c35f3312d" providerId="ADAL" clId="{E7B3513D-77CA-6A41-910B-0B9402F691A1}" dt="2019-04-13T04:20:34.905" v="917" actId="14100"/>
          <ac:cxnSpMkLst>
            <pc:docMk/>
            <pc:sldMk cId="3945898909" sldId="267"/>
            <ac:cxnSpMk id="188" creationId="{44EF094F-1339-4CA4-88DB-FE36777A1A62}"/>
          </ac:cxnSpMkLst>
        </pc:cxnChg>
        <pc:cxnChg chg="mod">
          <ac:chgData name="Ian Wu Ling En" userId="28715549-2f5c-46f8-b7f8-f39c35f3312d" providerId="ADAL" clId="{E7B3513D-77CA-6A41-910B-0B9402F691A1}" dt="2019-04-13T04:18:42.829" v="894" actId="1076"/>
          <ac:cxnSpMkLst>
            <pc:docMk/>
            <pc:sldMk cId="3945898909" sldId="267"/>
            <ac:cxnSpMk id="201" creationId="{AE14F7A1-D82E-4019-B4DA-BA8F13C7DB36}"/>
          </ac:cxnSpMkLst>
        </pc:cxnChg>
        <pc:cxnChg chg="mod">
          <ac:chgData name="Ian Wu Ling En" userId="28715549-2f5c-46f8-b7f8-f39c35f3312d" providerId="ADAL" clId="{E7B3513D-77CA-6A41-910B-0B9402F691A1}" dt="2019-04-13T03:48:23.998" v="847" actId="1076"/>
          <ac:cxnSpMkLst>
            <pc:docMk/>
            <pc:sldMk cId="3945898909" sldId="267"/>
            <ac:cxnSpMk id="203" creationId="{6CCD3E18-8278-426A-A24E-E2CCA6422BBC}"/>
          </ac:cxnSpMkLst>
        </pc:cxnChg>
        <pc:cxnChg chg="mod">
          <ac:chgData name="Ian Wu Ling En" userId="28715549-2f5c-46f8-b7f8-f39c35f3312d" providerId="ADAL" clId="{E7B3513D-77CA-6A41-910B-0B9402F691A1}" dt="2019-04-13T03:50:19.318" v="867" actId="1076"/>
          <ac:cxnSpMkLst>
            <pc:docMk/>
            <pc:sldMk cId="3945898909" sldId="267"/>
            <ac:cxnSpMk id="215" creationId="{0963EC8C-EF55-4B35-820F-72F93A5056C6}"/>
          </ac:cxnSpMkLst>
        </pc:cxnChg>
        <pc:cxnChg chg="mod">
          <ac:chgData name="Ian Wu Ling En" userId="28715549-2f5c-46f8-b7f8-f39c35f3312d" providerId="ADAL" clId="{E7B3513D-77CA-6A41-910B-0B9402F691A1}" dt="2019-04-13T03:50:08.248" v="863" actId="14100"/>
          <ac:cxnSpMkLst>
            <pc:docMk/>
            <pc:sldMk cId="3945898909" sldId="267"/>
            <ac:cxnSpMk id="229" creationId="{674D795D-BE64-4C23-AB6B-8581B1948790}"/>
          </ac:cxnSpMkLst>
        </pc:cxnChg>
        <pc:cxnChg chg="mod">
          <ac:chgData name="Ian Wu Ling En" userId="28715549-2f5c-46f8-b7f8-f39c35f3312d" providerId="ADAL" clId="{E7B3513D-77CA-6A41-910B-0B9402F691A1}" dt="2019-04-13T03:50:35.517" v="870" actId="14100"/>
          <ac:cxnSpMkLst>
            <pc:docMk/>
            <pc:sldMk cId="3945898909" sldId="267"/>
            <ac:cxnSpMk id="232" creationId="{1A83AB1C-BE26-4F1A-8576-7ACE7FC365C2}"/>
          </ac:cxnSpMkLst>
        </pc:cxnChg>
        <pc:cxnChg chg="mod">
          <ac:chgData name="Ian Wu Ling En" userId="28715549-2f5c-46f8-b7f8-f39c35f3312d" providerId="ADAL" clId="{E7B3513D-77CA-6A41-910B-0B9402F691A1}" dt="2019-04-10T12:20:53.468" v="719" actId="171"/>
          <ac:cxnSpMkLst>
            <pc:docMk/>
            <pc:sldMk cId="3945898909" sldId="267"/>
            <ac:cxnSpMk id="250" creationId="{4905E054-6CE5-4BC2-AEFD-9C5C8BAA5AFA}"/>
          </ac:cxnSpMkLst>
        </pc:cxnChg>
      </pc:sldChg>
      <pc:sldMasterChg chg="modSp modSldLayout">
        <pc:chgData name="Ian Wu Ling En" userId="28715549-2f5c-46f8-b7f8-f39c35f3312d" providerId="ADAL" clId="{E7B3513D-77CA-6A41-910B-0B9402F691A1}" dt="2019-04-10T11:48:35.376" v="343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E7B3513D-77CA-6A41-910B-0B9402F691A1}" dt="2019-04-10T11:48:35.376" v="343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1:48:35.376" v="343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1:48:35.376" v="343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1:48:35.376" v="343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1:48:35.376" v="343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E7B3513D-77CA-6A41-910B-0B9402F691A1}" dt="2019-04-10T11:48:35.376" v="343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E7B3513D-77CA-6A41-910B-0B9402F691A1}" dt="2019-04-10T11:48:35.376" v="343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E7B3513D-77CA-6A41-910B-0B9402F691A1}" dt="2019-04-10T11:48:35.376" v="343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E7B3513D-77CA-6A41-910B-0B9402F691A1}" dt="2019-04-10T11:48:35.376" v="343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E7B3513D-77CA-6A41-910B-0B9402F691A1}" dt="2019-04-10T11:48:35.376" v="343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E7B3513D-77CA-6A41-910B-0B9402F691A1}" dt="2019-04-10T11:48:35.376" v="343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E7B3513D-77CA-6A41-910B-0B9402F691A1}" dt="2019-04-10T11:48:35.376" v="343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79488" y="685800"/>
            <a:ext cx="48990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65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60" y="3914221"/>
            <a:ext cx="15300563" cy="27008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104" y="7139995"/>
            <a:ext cx="12600465" cy="32199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0486" y="504640"/>
            <a:ext cx="4050148" cy="10750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042" y="504640"/>
            <a:ext cx="11850436" cy="10750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940" y="8096720"/>
            <a:ext cx="15300563" cy="250249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1940" y="5340417"/>
            <a:ext cx="15300563" cy="27562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3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044" y="2940013"/>
            <a:ext cx="7950294" cy="83154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0347" y="2940013"/>
            <a:ext cx="7950294" cy="83154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44" y="2820417"/>
            <a:ext cx="7953422" cy="1175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044" y="3995831"/>
            <a:ext cx="7953422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099" y="2820417"/>
            <a:ext cx="7956545" cy="1175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099" y="3995831"/>
            <a:ext cx="7956545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44" y="501667"/>
            <a:ext cx="5922092" cy="21349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7774" y="501725"/>
            <a:ext cx="10062873" cy="10753740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044" y="2636673"/>
            <a:ext cx="5922092" cy="8618744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262" y="8819993"/>
            <a:ext cx="10800398" cy="1041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262" y="1125833"/>
            <a:ext cx="10800398" cy="7559993"/>
          </a:xfrm>
        </p:spPr>
        <p:txBody>
          <a:bodyPr/>
          <a:lstStyle>
            <a:lvl1pPr marL="0" indent="0">
              <a:buNone/>
              <a:defRPr sz="3201"/>
            </a:lvl1pPr>
            <a:lvl2pPr marL="457238" indent="0">
              <a:buNone/>
              <a:defRPr sz="2800"/>
            </a:lvl2pPr>
            <a:lvl3pPr marL="914475" indent="0">
              <a:buNone/>
              <a:defRPr sz="2400"/>
            </a:lvl3pPr>
            <a:lvl4pPr marL="1371712" indent="0">
              <a:buNone/>
              <a:defRPr sz="2000"/>
            </a:lvl4pPr>
            <a:lvl5pPr marL="1828948" indent="0">
              <a:buNone/>
              <a:defRPr sz="2000"/>
            </a:lvl5pPr>
            <a:lvl6pPr marL="2286186" indent="0">
              <a:buNone/>
              <a:defRPr sz="2000"/>
            </a:lvl6pPr>
            <a:lvl7pPr marL="2743427" indent="0">
              <a:buNone/>
              <a:defRPr sz="2000"/>
            </a:lvl7pPr>
            <a:lvl8pPr marL="3200661" indent="0">
              <a:buNone/>
              <a:defRPr sz="2000"/>
            </a:lvl8pPr>
            <a:lvl9pPr marL="365790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262" y="9861242"/>
            <a:ext cx="10800398" cy="1478748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048" y="504587"/>
            <a:ext cx="16200596" cy="209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48" y="2940013"/>
            <a:ext cx="16200596" cy="8315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045" y="11678379"/>
            <a:ext cx="4200155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235" y="11678379"/>
            <a:ext cx="5700212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0484" y="11678379"/>
            <a:ext cx="4200155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75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9" indent="-342929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2" indent="-285773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6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3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1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3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75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2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186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7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65">
            <a:extLst>
              <a:ext uri="{FF2B5EF4-FFF2-40B4-BE49-F238E27FC236}">
                <a16:creationId xmlns:a16="http://schemas.microsoft.com/office/drawing/2014/main" id="{EE17B49E-D125-D04A-B460-4DC7FCC1A8A5}"/>
              </a:ext>
            </a:extLst>
          </p:cNvPr>
          <p:cNvSpPr/>
          <p:nvPr/>
        </p:nvSpPr>
        <p:spPr>
          <a:xfrm>
            <a:off x="9699812" y="943897"/>
            <a:ext cx="6277250" cy="843607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71" name="Rectangle 65">
            <a:extLst>
              <a:ext uri="{FF2B5EF4-FFF2-40B4-BE49-F238E27FC236}">
                <a16:creationId xmlns:a16="http://schemas.microsoft.com/office/drawing/2014/main" id="{9F7BABA6-7513-E641-89A8-229ADA2C50B1}"/>
              </a:ext>
            </a:extLst>
          </p:cNvPr>
          <p:cNvSpPr/>
          <p:nvPr/>
        </p:nvSpPr>
        <p:spPr>
          <a:xfrm>
            <a:off x="243124" y="908478"/>
            <a:ext cx="9336305" cy="843607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D40B4E-6F99-47B3-8A21-87ADCD716B5B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8065841" y="3169085"/>
            <a:ext cx="0" cy="595327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ctangle 62"/>
          <p:cNvSpPr/>
          <p:nvPr/>
        </p:nvSpPr>
        <p:spPr>
          <a:xfrm>
            <a:off x="1555025" y="1176238"/>
            <a:ext cx="145562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282839" y="1539918"/>
            <a:ext cx="0" cy="774186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210832" y="1890608"/>
            <a:ext cx="168205" cy="729349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712063" y="1539912"/>
            <a:ext cx="0" cy="754621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640058" y="1998121"/>
            <a:ext cx="154408" cy="14345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276037" y="2245949"/>
            <a:ext cx="0" cy="68517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199837" y="2245949"/>
            <a:ext cx="152400" cy="2298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66700" y="1894290"/>
            <a:ext cx="1944152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1588" y="1636137"/>
            <a:ext cx="182393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>
                <a:solidFill>
                  <a:srgbClr val="0070C0"/>
                </a:solidFill>
              </a:rPr>
              <a:t>execute(“put &lt;args1&gt;”)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793191" y="2119777"/>
            <a:ext cx="68562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97924" y="3607803"/>
            <a:ext cx="8558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c.execute()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783064" y="2471799"/>
            <a:ext cx="141440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369728" y="3425403"/>
            <a:ext cx="227033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404558" y="1752687"/>
            <a:ext cx="220067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err="1"/>
              <a:t>parseCommand</a:t>
            </a:r>
            <a:r>
              <a:rPr lang="en-US" sz="1200"/>
              <a:t>(“put &lt;</a:t>
            </a:r>
            <a:r>
              <a:rPr lang="en-US" sz="1200" err="1"/>
              <a:t>args</a:t>
            </a:r>
            <a:r>
              <a:rPr lang="en-US" sz="1200"/>
              <a:t>&gt;”)</a:t>
            </a:r>
          </a:p>
        </p:txBody>
      </p:sp>
      <p:sp>
        <p:nvSpPr>
          <p:cNvPr id="40" name="Rectangle 62"/>
          <p:cNvSpPr/>
          <p:nvPr/>
        </p:nvSpPr>
        <p:spPr>
          <a:xfrm>
            <a:off x="9940324" y="2852178"/>
            <a:ext cx="1420821" cy="34577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:Model</a:t>
            </a:r>
            <a:endParaRPr lang="en-SG" sz="160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10689736" y="3177915"/>
            <a:ext cx="0" cy="599030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8037095" y="5643334"/>
            <a:ext cx="475757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478819" y="1692539"/>
            <a:ext cx="1609838" cy="57895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</a:t>
            </a:r>
            <a:r>
              <a:rPr lang="en-US" sz="1600" err="1">
                <a:solidFill>
                  <a:schemeClr val="bg1"/>
                </a:solidFill>
              </a:rPr>
              <a:t>PutShipMap</a:t>
            </a:r>
            <a:endParaRPr lang="en-US" sz="1600">
              <a:solidFill>
                <a:schemeClr val="bg1"/>
              </a:solidFill>
            </a:endParaRPr>
          </a:p>
          <a:p>
            <a:pPr algn="ctr"/>
            <a:r>
              <a:rPr lang="en-US" sz="1600" err="1">
                <a:solidFill>
                  <a:schemeClr val="bg1"/>
                </a:solidFill>
              </a:rPr>
              <a:t>CommandParser</a:t>
            </a:r>
            <a:endParaRPr lang="en-SG" sz="160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369736" y="3835913"/>
            <a:ext cx="561115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265896" y="1996229"/>
            <a:ext cx="236054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1A78A03-963D-41D5-A96D-D610AC186B7D}"/>
              </a:ext>
            </a:extLst>
          </p:cNvPr>
          <p:cNvCxnSpPr>
            <a:cxnSpLocks/>
          </p:cNvCxnSpPr>
          <p:nvPr/>
        </p:nvCxnSpPr>
        <p:spPr>
          <a:xfrm flipV="1">
            <a:off x="4794102" y="2797897"/>
            <a:ext cx="141319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A29E65C-0A9E-4AB5-8BF2-6F2BF1DB76DF}"/>
              </a:ext>
            </a:extLst>
          </p:cNvPr>
          <p:cNvSpPr/>
          <p:nvPr/>
        </p:nvSpPr>
        <p:spPr>
          <a:xfrm>
            <a:off x="6195690" y="2789209"/>
            <a:ext cx="156546" cy="5789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9798D2-A662-4296-8252-843468198535}"/>
              </a:ext>
            </a:extLst>
          </p:cNvPr>
          <p:cNvSpPr txBox="1"/>
          <p:nvPr/>
        </p:nvSpPr>
        <p:spPr>
          <a:xfrm>
            <a:off x="4916065" y="2573761"/>
            <a:ext cx="11504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/>
              <a:t>parse(“&lt;</a:t>
            </a:r>
            <a:r>
              <a:rPr lang="en-US" sz="1200" err="1"/>
              <a:t>args</a:t>
            </a:r>
            <a:r>
              <a:rPr lang="en-US" sz="1200"/>
              <a:t>&gt;”)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171ECEE-D4A7-464C-B327-CDF3489B27FC}"/>
              </a:ext>
            </a:extLst>
          </p:cNvPr>
          <p:cNvCxnSpPr>
            <a:cxnSpLocks/>
          </p:cNvCxnSpPr>
          <p:nvPr/>
        </p:nvCxnSpPr>
        <p:spPr>
          <a:xfrm>
            <a:off x="6342591" y="2887363"/>
            <a:ext cx="92422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5C585B1-9B63-40DC-A033-F1940D483812}"/>
              </a:ext>
            </a:extLst>
          </p:cNvPr>
          <p:cNvCxnSpPr>
            <a:cxnSpLocks/>
          </p:cNvCxnSpPr>
          <p:nvPr/>
        </p:nvCxnSpPr>
        <p:spPr>
          <a:xfrm>
            <a:off x="6352236" y="3285027"/>
            <a:ext cx="165088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B2D6059-0E2F-4405-AA86-2158EDEA20DD}"/>
              </a:ext>
            </a:extLst>
          </p:cNvPr>
          <p:cNvCxnSpPr>
            <a:cxnSpLocks/>
          </p:cNvCxnSpPr>
          <p:nvPr/>
        </p:nvCxnSpPr>
        <p:spPr>
          <a:xfrm>
            <a:off x="4788963" y="3350554"/>
            <a:ext cx="1408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4819499D-51D3-4A4D-80BE-A6C45E053497}"/>
              </a:ext>
            </a:extLst>
          </p:cNvPr>
          <p:cNvSpPr/>
          <p:nvPr/>
        </p:nvSpPr>
        <p:spPr>
          <a:xfrm>
            <a:off x="7991391" y="3134369"/>
            <a:ext cx="152400" cy="1606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6BE0EE90-E7A8-43C8-A9B8-904835775906}"/>
              </a:ext>
            </a:extLst>
          </p:cNvPr>
          <p:cNvSpPr/>
          <p:nvPr/>
        </p:nvSpPr>
        <p:spPr>
          <a:xfrm>
            <a:off x="7260922" y="2466074"/>
            <a:ext cx="1609838" cy="66535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c:</a:t>
            </a:r>
            <a:r>
              <a:rPr lang="en-US" sz="1600" err="1">
                <a:solidFill>
                  <a:schemeClr val="bg1"/>
                </a:solidFill>
              </a:rPr>
              <a:t>PutShip</a:t>
            </a:r>
          </a:p>
          <a:p>
            <a:pPr algn="ctr"/>
            <a:r>
              <a:rPr lang="en-US" sz="1600">
                <a:solidFill>
                  <a:schemeClr val="bg1"/>
                </a:solidFill>
              </a:rPr>
              <a:t>Command</a:t>
            </a:r>
            <a:endParaRPr lang="en-SG" sz="1600">
              <a:solidFill>
                <a:schemeClr val="bg1"/>
              </a:solidFill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27CA49A-4DA1-C64A-989D-57F6EF15EC0F}"/>
              </a:ext>
            </a:extLst>
          </p:cNvPr>
          <p:cNvGrpSpPr/>
          <p:nvPr/>
        </p:nvGrpSpPr>
        <p:grpSpPr>
          <a:xfrm>
            <a:off x="1014788" y="8999240"/>
            <a:ext cx="7180254" cy="384597"/>
            <a:chOff x="1014788" y="9304585"/>
            <a:chExt cx="7180254" cy="384597"/>
          </a:xfrm>
        </p:grpSpPr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1014788" y="9479955"/>
              <a:ext cx="1217236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</p:cNvCxnSpPr>
            <p:nvPr/>
          </p:nvCxnSpPr>
          <p:spPr>
            <a:xfrm>
              <a:off x="2365309" y="9304585"/>
              <a:ext cx="560919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BF0726A-3E70-488A-9417-D9F80DCD7B1A}"/>
                </a:ext>
              </a:extLst>
            </p:cNvPr>
            <p:cNvSpPr txBox="1"/>
            <p:nvPr/>
          </p:nvSpPr>
          <p:spPr>
            <a:xfrm>
              <a:off x="7936640" y="9427700"/>
              <a:ext cx="258402" cy="261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99">
                  <a:solidFill>
                    <a:srgbClr val="002060"/>
                  </a:solidFill>
                </a:rPr>
                <a:t>X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DDE66C97-94DE-4F8A-8BB3-F9C3A351E7D5}"/>
              </a:ext>
            </a:extLst>
          </p:cNvPr>
          <p:cNvSpPr txBox="1"/>
          <p:nvPr/>
        </p:nvSpPr>
        <p:spPr>
          <a:xfrm>
            <a:off x="8126761" y="4136149"/>
            <a:ext cx="233211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err="1">
                <a:solidFill>
                  <a:srgbClr val="7030A0"/>
                </a:solidFill>
              </a:rPr>
              <a:t>getHumanMapGrid</a:t>
            </a:r>
            <a:r>
              <a:rPr lang="en-US" sz="120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86" name="Rectangle 62">
            <a:extLst>
              <a:ext uri="{FF2B5EF4-FFF2-40B4-BE49-F238E27FC236}">
                <a16:creationId xmlns:a16="http://schemas.microsoft.com/office/drawing/2014/main" id="{ED894C81-4B95-4AAC-AEB1-37FB58E82CB3}"/>
              </a:ext>
            </a:extLst>
          </p:cNvPr>
          <p:cNvSpPr/>
          <p:nvPr/>
        </p:nvSpPr>
        <p:spPr>
          <a:xfrm>
            <a:off x="14618703" y="4760436"/>
            <a:ext cx="1088570" cy="371501"/>
          </a:xfrm>
          <a:prstGeom prst="rect">
            <a:avLst/>
          </a:prstGeom>
          <a:solidFill>
            <a:srgbClr val="FF669A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</a:t>
            </a:r>
            <a:r>
              <a:rPr lang="en-US" sz="1600" err="1">
                <a:solidFill>
                  <a:schemeClr val="bg1"/>
                </a:solidFill>
              </a:rPr>
              <a:t>MapGrid</a:t>
            </a:r>
            <a:endParaRPr lang="en-SG" sz="1600">
              <a:solidFill>
                <a:schemeClr val="bg1"/>
              </a:solidFill>
            </a:endParaRP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44EF094F-1339-4CA4-88DB-FE36777A1A62}"/>
              </a:ext>
            </a:extLst>
          </p:cNvPr>
          <p:cNvCxnSpPr>
            <a:cxnSpLocks/>
          </p:cNvCxnSpPr>
          <p:nvPr/>
        </p:nvCxnSpPr>
        <p:spPr>
          <a:xfrm>
            <a:off x="15148010" y="5120410"/>
            <a:ext cx="0" cy="4041757"/>
          </a:xfrm>
          <a:prstGeom prst="line">
            <a:avLst/>
          </a:prstGeom>
          <a:ln w="19050">
            <a:solidFill>
              <a:srgbClr val="FF669A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E14F7A1-D82E-4019-B4DA-BA8F13C7DB36}"/>
              </a:ext>
            </a:extLst>
          </p:cNvPr>
          <p:cNvCxnSpPr>
            <a:cxnSpLocks/>
          </p:cNvCxnSpPr>
          <p:nvPr/>
        </p:nvCxnSpPr>
        <p:spPr>
          <a:xfrm>
            <a:off x="8139641" y="7252455"/>
            <a:ext cx="6943840" cy="0"/>
          </a:xfrm>
          <a:prstGeom prst="straightConnector1">
            <a:avLst/>
          </a:prstGeom>
          <a:ln w="19050">
            <a:solidFill>
              <a:srgbClr val="FF669A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905E054-6CE5-4BC2-AEFD-9C5C8BAA5AFA}"/>
              </a:ext>
            </a:extLst>
          </p:cNvPr>
          <p:cNvCxnSpPr>
            <a:cxnSpLocks/>
          </p:cNvCxnSpPr>
          <p:nvPr/>
        </p:nvCxnSpPr>
        <p:spPr>
          <a:xfrm flipV="1">
            <a:off x="8132736" y="7075909"/>
            <a:ext cx="6949451" cy="32427"/>
          </a:xfrm>
          <a:prstGeom prst="straightConnector1">
            <a:avLst/>
          </a:prstGeom>
          <a:ln w="19050">
            <a:solidFill>
              <a:srgbClr val="FF669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CCD3E18-8278-426A-A24E-E2CCA6422BBC}"/>
              </a:ext>
            </a:extLst>
          </p:cNvPr>
          <p:cNvCxnSpPr>
            <a:cxnSpLocks/>
          </p:cNvCxnSpPr>
          <p:nvPr/>
        </p:nvCxnSpPr>
        <p:spPr>
          <a:xfrm>
            <a:off x="8139641" y="4912774"/>
            <a:ext cx="245745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8528592-1FAC-EA45-98DF-33AB9CEDBCC0}"/>
              </a:ext>
            </a:extLst>
          </p:cNvPr>
          <p:cNvGrpSpPr/>
          <p:nvPr/>
        </p:nvGrpSpPr>
        <p:grpSpPr>
          <a:xfrm>
            <a:off x="8101702" y="8214766"/>
            <a:ext cx="1416985" cy="826953"/>
            <a:chOff x="8101702" y="11497197"/>
            <a:chExt cx="1416985" cy="826953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C73986C8-5449-4072-9F0F-17A38AD97EF5}"/>
                </a:ext>
              </a:extLst>
            </p:cNvPr>
            <p:cNvGrpSpPr/>
            <p:nvPr/>
          </p:nvGrpSpPr>
          <p:grpSpPr>
            <a:xfrm>
              <a:off x="8503127" y="11497197"/>
              <a:ext cx="1015560" cy="826953"/>
              <a:chOff x="14104936" y="4659447"/>
              <a:chExt cx="1350106" cy="826953"/>
            </a:xfrm>
          </p:grpSpPr>
          <p:sp>
            <p:nvSpPr>
              <p:cNvPr id="213" name="Rectangle 62">
                <a:extLst>
                  <a:ext uri="{FF2B5EF4-FFF2-40B4-BE49-F238E27FC236}">
                    <a16:creationId xmlns:a16="http://schemas.microsoft.com/office/drawing/2014/main" id="{199F746E-405B-485A-994E-C0C45F8824D7}"/>
                  </a:ext>
                </a:extLst>
              </p:cNvPr>
              <p:cNvSpPr/>
              <p:nvPr/>
            </p:nvSpPr>
            <p:spPr>
              <a:xfrm>
                <a:off x="14104936" y="4659447"/>
                <a:ext cx="1350106" cy="516104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</a:rPr>
                  <a:t>:Command</a:t>
                </a:r>
              </a:p>
              <a:p>
                <a:pPr algn="ctr"/>
                <a:r>
                  <a:rPr lang="en-US" sz="1400">
                    <a:solidFill>
                      <a:schemeClr val="bg1"/>
                    </a:solidFill>
                  </a:rPr>
                  <a:t>Result</a:t>
                </a:r>
                <a:endParaRPr lang="en-SG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22493782-DEC3-436C-AC2C-EE03A965A6F0}"/>
                  </a:ext>
                </a:extLst>
              </p:cNvPr>
              <p:cNvSpPr/>
              <p:nvPr/>
            </p:nvSpPr>
            <p:spPr>
              <a:xfrm>
                <a:off x="14726544" y="5179667"/>
                <a:ext cx="138546" cy="186603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0963EC8C-EF55-4B35-820F-72F93A5056C6}"/>
                  </a:ext>
                </a:extLst>
              </p:cNvPr>
              <p:cNvCxnSpPr>
                <a:cxnSpLocks/>
                <a:stCxn id="214" idx="0"/>
              </p:cNvCxnSpPr>
              <p:nvPr/>
            </p:nvCxnSpPr>
            <p:spPr>
              <a:xfrm flipH="1">
                <a:off x="14795816" y="5179667"/>
                <a:ext cx="1" cy="306733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</p:grp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674D795D-BE64-4C23-AB6B-8581B1948790}"/>
                </a:ext>
              </a:extLst>
            </p:cNvPr>
            <p:cNvCxnSpPr>
              <a:cxnSpLocks/>
            </p:cNvCxnSpPr>
            <p:nvPr/>
          </p:nvCxnSpPr>
          <p:spPr>
            <a:xfrm>
              <a:off x="8101702" y="11768510"/>
              <a:ext cx="40845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1A83AB1C-BE26-4F1A-8576-7ACE7FC365C2}"/>
                </a:ext>
              </a:extLst>
            </p:cNvPr>
            <p:cNvCxnSpPr>
              <a:cxnSpLocks/>
            </p:cNvCxnSpPr>
            <p:nvPr/>
          </p:nvCxnSpPr>
          <p:spPr>
            <a:xfrm>
              <a:off x="8126766" y="12195533"/>
              <a:ext cx="85018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A6AA3A69-FF3B-4544-9DE5-D79C590BA53D}"/>
              </a:ext>
            </a:extLst>
          </p:cNvPr>
          <p:cNvSpPr txBox="1"/>
          <p:nvPr/>
        </p:nvSpPr>
        <p:spPr>
          <a:xfrm>
            <a:off x="350104" y="9466799"/>
            <a:ext cx="925485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</a:rPr>
              <a:t>args1 = n/destroyer c/a1 r/vertical t/tag</a:t>
            </a:r>
          </a:p>
          <a:p>
            <a:r>
              <a:rPr lang="en-US" sz="1400">
                <a:solidFill>
                  <a:srgbClr val="0070C0"/>
                </a:solidFill>
              </a:rPr>
              <a:t>args2 = </a:t>
            </a:r>
            <a:r>
              <a:rPr lang="en-SG" sz="1400" err="1">
                <a:solidFill>
                  <a:srgbClr val="0070C0"/>
                </a:solidFill>
              </a:rPr>
              <a:t>EnumSet.of</a:t>
            </a:r>
            <a:r>
              <a:rPr lang="en-SG" sz="1400">
                <a:solidFill>
                  <a:srgbClr val="0070C0"/>
                </a:solidFill>
              </a:rPr>
              <a:t>(</a:t>
            </a:r>
            <a:r>
              <a:rPr lang="en-SG" sz="1400" err="1">
                <a:solidFill>
                  <a:srgbClr val="0070C0"/>
                </a:solidFill>
              </a:rPr>
              <a:t>BattleState.PLAYER_PUT_SHIP</a:t>
            </a:r>
            <a:r>
              <a:rPr lang="en-SG" sz="1400">
                <a:solidFill>
                  <a:srgbClr val="0070C0"/>
                </a:solidFill>
              </a:rPr>
              <a:t>)</a:t>
            </a:r>
            <a:endParaRPr lang="en-US" sz="1400">
              <a:solidFill>
                <a:srgbClr val="0070C0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9B0E711-DA47-4651-8AB4-F1BD8D990B22}"/>
              </a:ext>
            </a:extLst>
          </p:cNvPr>
          <p:cNvSpPr/>
          <p:nvPr/>
        </p:nvSpPr>
        <p:spPr>
          <a:xfrm>
            <a:off x="15062479" y="7063992"/>
            <a:ext cx="145369" cy="195790"/>
          </a:xfrm>
          <a:prstGeom prst="rect">
            <a:avLst/>
          </a:prstGeom>
          <a:solidFill>
            <a:srgbClr val="FF669A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0DD5FE9-12F7-3B4D-9DA7-5C75E842CE53}"/>
              </a:ext>
            </a:extLst>
          </p:cNvPr>
          <p:cNvSpPr txBox="1"/>
          <p:nvPr/>
        </p:nvSpPr>
        <p:spPr>
          <a:xfrm>
            <a:off x="9185906" y="6872592"/>
            <a:ext cx="147587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err="1">
                <a:solidFill>
                  <a:srgbClr val="FF669A"/>
                </a:solidFill>
              </a:rPr>
              <a:t>putShip</a:t>
            </a:r>
            <a:r>
              <a:rPr lang="en-US" sz="1200">
                <a:solidFill>
                  <a:srgbClr val="FF669A"/>
                </a:solidFill>
              </a:rPr>
              <a:t>()</a:t>
            </a:r>
          </a:p>
        </p:txBody>
      </p: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D48B657F-3EAF-B446-9875-52E0C6B99E2E}"/>
              </a:ext>
            </a:extLst>
          </p:cNvPr>
          <p:cNvCxnSpPr>
            <a:cxnSpLocks/>
          </p:cNvCxnSpPr>
          <p:nvPr/>
        </p:nvCxnSpPr>
        <p:spPr>
          <a:xfrm>
            <a:off x="8129095" y="3886689"/>
            <a:ext cx="134988" cy="109955"/>
          </a:xfrm>
          <a:prstGeom prst="curvedConnector3">
            <a:avLst>
              <a:gd name="adj1" fmla="val 291588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05EBC68-AC66-8647-8F33-8FC249B498C6}"/>
              </a:ext>
            </a:extLst>
          </p:cNvPr>
          <p:cNvSpPr/>
          <p:nvPr/>
        </p:nvSpPr>
        <p:spPr>
          <a:xfrm>
            <a:off x="8126367" y="3994695"/>
            <a:ext cx="144508" cy="1482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1" name="Curved Connector 12">
            <a:extLst>
              <a:ext uri="{FF2B5EF4-FFF2-40B4-BE49-F238E27FC236}">
                <a16:creationId xmlns:a16="http://schemas.microsoft.com/office/drawing/2014/main" id="{5B157CEF-5BA7-CF4B-A3CE-FB2732095B6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35714" y="4141833"/>
            <a:ext cx="127009" cy="108247"/>
          </a:xfrm>
          <a:prstGeom prst="curvedConnector3">
            <a:avLst>
              <a:gd name="adj1" fmla="val -216834"/>
            </a:avLst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116BA0D-401B-BB48-AA36-2BEA0D2D75EE}"/>
              </a:ext>
            </a:extLst>
          </p:cNvPr>
          <p:cNvSpPr txBox="1"/>
          <p:nvPr/>
        </p:nvSpPr>
        <p:spPr>
          <a:xfrm>
            <a:off x="8245179" y="3625076"/>
            <a:ext cx="3916341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200" err="1"/>
              <a:t>setPermissibleStates</a:t>
            </a:r>
            <a:r>
              <a:rPr lang="en-SG" sz="1200"/>
              <a:t>(&lt;args2&gt;)</a:t>
            </a:r>
            <a:endParaRPr lang="en-US" sz="12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E9F3097-2270-2F45-85EA-1B8E692C0F6A}"/>
              </a:ext>
            </a:extLst>
          </p:cNvPr>
          <p:cNvCxnSpPr>
            <a:cxnSpLocks/>
          </p:cNvCxnSpPr>
          <p:nvPr/>
        </p:nvCxnSpPr>
        <p:spPr>
          <a:xfrm>
            <a:off x="10719664" y="4510542"/>
            <a:ext cx="1488227" cy="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62">
            <a:extLst>
              <a:ext uri="{FF2B5EF4-FFF2-40B4-BE49-F238E27FC236}">
                <a16:creationId xmlns:a16="http://schemas.microsoft.com/office/drawing/2014/main" id="{4FB2FC52-F11A-EC4F-8E5B-708069C7F882}"/>
              </a:ext>
            </a:extLst>
          </p:cNvPr>
          <p:cNvSpPr/>
          <p:nvPr/>
        </p:nvSpPr>
        <p:spPr>
          <a:xfrm>
            <a:off x="11507159" y="3061115"/>
            <a:ext cx="1475876" cy="33542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:Player</a:t>
            </a:r>
            <a:endParaRPr lang="en-SG" sz="1600">
              <a:solidFill>
                <a:schemeClr val="tx1"/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293F128-D958-614C-A5F7-FC3E50E94D9A}"/>
              </a:ext>
            </a:extLst>
          </p:cNvPr>
          <p:cNvCxnSpPr>
            <a:cxnSpLocks/>
            <a:stCxn id="109" idx="2"/>
          </p:cNvCxnSpPr>
          <p:nvPr/>
        </p:nvCxnSpPr>
        <p:spPr>
          <a:xfrm>
            <a:off x="12245097" y="3396542"/>
            <a:ext cx="0" cy="575956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58CF821-8672-6E4E-8C7F-0DAB5864FD33}"/>
              </a:ext>
            </a:extLst>
          </p:cNvPr>
          <p:cNvCxnSpPr>
            <a:cxnSpLocks/>
          </p:cNvCxnSpPr>
          <p:nvPr/>
        </p:nvCxnSpPr>
        <p:spPr>
          <a:xfrm>
            <a:off x="10756964" y="4790405"/>
            <a:ext cx="1450927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857BD26F-2867-814C-974D-59D45C1A1B66}"/>
              </a:ext>
            </a:extLst>
          </p:cNvPr>
          <p:cNvSpPr txBox="1"/>
          <p:nvPr/>
        </p:nvSpPr>
        <p:spPr>
          <a:xfrm>
            <a:off x="11042494" y="4273962"/>
            <a:ext cx="1034931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getMapGrid</a:t>
            </a:r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3D70EFD-DD1D-7840-A8AC-E757C8277B7A}"/>
              </a:ext>
            </a:extLst>
          </p:cNvPr>
          <p:cNvSpPr txBox="1"/>
          <p:nvPr/>
        </p:nvSpPr>
        <p:spPr>
          <a:xfrm>
            <a:off x="10884554" y="4594863"/>
            <a:ext cx="117549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playerMapGrid</a:t>
            </a:r>
            <a:endParaRPr 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Rectangle 62">
            <a:extLst>
              <a:ext uri="{FF2B5EF4-FFF2-40B4-BE49-F238E27FC236}">
                <a16:creationId xmlns:a16="http://schemas.microsoft.com/office/drawing/2014/main" id="{0052FA36-EB73-944D-BA3B-5307FECE2B92}"/>
              </a:ext>
            </a:extLst>
          </p:cNvPr>
          <p:cNvSpPr/>
          <p:nvPr/>
        </p:nvSpPr>
        <p:spPr>
          <a:xfrm>
            <a:off x="12791599" y="5312547"/>
            <a:ext cx="1779662" cy="60867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</a:t>
            </a:r>
            <a:r>
              <a:rPr lang="en-US" sz="1600" err="1">
                <a:solidFill>
                  <a:schemeClr val="bg1"/>
                </a:solidFill>
              </a:rPr>
              <a:t>BoundaryValue</a:t>
            </a:r>
            <a:endParaRPr lang="en-US" sz="1600">
              <a:solidFill>
                <a:schemeClr val="bg1"/>
              </a:solidFill>
            </a:endParaRPr>
          </a:p>
          <a:p>
            <a:pPr algn="ctr"/>
            <a:r>
              <a:rPr lang="en-US" sz="1600">
                <a:solidFill>
                  <a:schemeClr val="bg1"/>
                </a:solidFill>
              </a:rPr>
              <a:t>Checker</a:t>
            </a:r>
            <a:endParaRPr lang="en-SG" sz="1600">
              <a:solidFill>
                <a:schemeClr val="bg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AEE2C3D-45B3-184E-BE18-04118DE90F96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13663423" y="6082145"/>
            <a:ext cx="8265" cy="307396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243260F-8774-CA4F-8E4C-CECCED57EB89}"/>
              </a:ext>
            </a:extLst>
          </p:cNvPr>
          <p:cNvSpPr/>
          <p:nvPr/>
        </p:nvSpPr>
        <p:spPr>
          <a:xfrm>
            <a:off x="13578975" y="6175015"/>
            <a:ext cx="168896" cy="52134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1137AEB-64B8-754D-8A0B-75112F89BB07}"/>
              </a:ext>
            </a:extLst>
          </p:cNvPr>
          <p:cNvCxnSpPr>
            <a:cxnSpLocks/>
          </p:cNvCxnSpPr>
          <p:nvPr/>
        </p:nvCxnSpPr>
        <p:spPr>
          <a:xfrm>
            <a:off x="8137204" y="6185782"/>
            <a:ext cx="54417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EB53C533-2CE1-7B44-B107-9E83FD5632F9}"/>
              </a:ext>
            </a:extLst>
          </p:cNvPr>
          <p:cNvSpPr txBox="1"/>
          <p:nvPr/>
        </p:nvSpPr>
        <p:spPr>
          <a:xfrm>
            <a:off x="13657919" y="5960842"/>
            <a:ext cx="115770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err="1">
                <a:solidFill>
                  <a:srgbClr val="7030A0"/>
                </a:solidFill>
              </a:rPr>
              <a:t>performChecks</a:t>
            </a:r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946C639C-F5BC-7E4B-A4ED-3FDA2D73A9D4}"/>
              </a:ext>
            </a:extLst>
          </p:cNvPr>
          <p:cNvCxnSpPr>
            <a:cxnSpLocks/>
          </p:cNvCxnSpPr>
          <p:nvPr/>
        </p:nvCxnSpPr>
        <p:spPr>
          <a:xfrm>
            <a:off x="13747675" y="6207010"/>
            <a:ext cx="134988" cy="109955"/>
          </a:xfrm>
          <a:prstGeom prst="curvedConnector3">
            <a:avLst>
              <a:gd name="adj1" fmla="val 29158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7488C15-06A6-0249-AE49-1C8B0973CEAB}"/>
              </a:ext>
            </a:extLst>
          </p:cNvPr>
          <p:cNvSpPr/>
          <p:nvPr/>
        </p:nvSpPr>
        <p:spPr>
          <a:xfrm>
            <a:off x="13744947" y="6318691"/>
            <a:ext cx="141008" cy="22229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2" name="Curved Connector 12">
            <a:extLst>
              <a:ext uri="{FF2B5EF4-FFF2-40B4-BE49-F238E27FC236}">
                <a16:creationId xmlns:a16="http://schemas.microsoft.com/office/drawing/2014/main" id="{2D68D060-E27A-A34B-AE84-C8DE578BC9E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747877" y="6538639"/>
            <a:ext cx="127009" cy="108247"/>
          </a:xfrm>
          <a:prstGeom prst="curvedConnector3">
            <a:avLst>
              <a:gd name="adj1" fmla="val -216834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756951D-16F6-A741-B2B8-5ED367B10648}"/>
              </a:ext>
            </a:extLst>
          </p:cNvPr>
          <p:cNvCxnSpPr>
            <a:cxnSpLocks/>
          </p:cNvCxnSpPr>
          <p:nvPr/>
        </p:nvCxnSpPr>
        <p:spPr>
          <a:xfrm>
            <a:off x="8142514" y="6693239"/>
            <a:ext cx="544227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12908E9-BED1-5246-B69F-ECC819CB3435}"/>
              </a:ext>
            </a:extLst>
          </p:cNvPr>
          <p:cNvGrpSpPr/>
          <p:nvPr/>
        </p:nvGrpSpPr>
        <p:grpSpPr>
          <a:xfrm>
            <a:off x="10747748" y="7286444"/>
            <a:ext cx="1220038" cy="600170"/>
            <a:chOff x="10747748" y="4186692"/>
            <a:chExt cx="1220038" cy="600170"/>
          </a:xfrm>
        </p:grpSpPr>
        <p:cxnSp>
          <p:nvCxnSpPr>
            <p:cNvPr id="136" name="Curved Connector 135">
              <a:extLst>
                <a:ext uri="{FF2B5EF4-FFF2-40B4-BE49-F238E27FC236}">
                  <a16:creationId xmlns:a16="http://schemas.microsoft.com/office/drawing/2014/main" id="{81427CCB-F929-F546-8126-E943C6324BE5}"/>
                </a:ext>
              </a:extLst>
            </p:cNvPr>
            <p:cNvCxnSpPr>
              <a:cxnSpLocks/>
            </p:cNvCxnSpPr>
            <p:nvPr/>
          </p:nvCxnSpPr>
          <p:spPr>
            <a:xfrm>
              <a:off x="10750476" y="4392992"/>
              <a:ext cx="134988" cy="109955"/>
            </a:xfrm>
            <a:prstGeom prst="curvedConnector3">
              <a:avLst>
                <a:gd name="adj1" fmla="val 291588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41CCBC-E8C2-F044-92E1-C8DBCACCA949}"/>
                </a:ext>
              </a:extLst>
            </p:cNvPr>
            <p:cNvSpPr/>
            <p:nvPr/>
          </p:nvSpPr>
          <p:spPr>
            <a:xfrm>
              <a:off x="10747748" y="4500994"/>
              <a:ext cx="148050" cy="17692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38" name="Curved Connector 12">
              <a:extLst>
                <a:ext uri="{FF2B5EF4-FFF2-40B4-BE49-F238E27FC236}">
                  <a16:creationId xmlns:a16="http://schemas.microsoft.com/office/drawing/2014/main" id="{3F6C7E5D-AC1F-DE4E-90C9-C82EDBAC54D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755491" y="4678615"/>
              <a:ext cx="127009" cy="108247"/>
            </a:xfrm>
            <a:prstGeom prst="curvedConnector3">
              <a:avLst>
                <a:gd name="adj1" fmla="val -216834"/>
              </a:avLst>
            </a:prstGeom>
            <a:ln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A58218F-A38C-3546-B5AD-6F257569221C}"/>
                </a:ext>
              </a:extLst>
            </p:cNvPr>
            <p:cNvSpPr txBox="1"/>
            <p:nvPr/>
          </p:nvSpPr>
          <p:spPr>
            <a:xfrm>
              <a:off x="10810081" y="4186692"/>
              <a:ext cx="115770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err="1">
                  <a:solidFill>
                    <a:srgbClr val="7030A0"/>
                  </a:solidFill>
                </a:rPr>
                <a:t>deployBattleship</a:t>
              </a:r>
              <a:r>
                <a:rPr lang="en-US" sz="1200">
                  <a:solidFill>
                    <a:srgbClr val="7030A0"/>
                  </a:solidFill>
                </a:rPr>
                <a:t>()</a:t>
              </a:r>
              <a:endParaRPr lang="en-US" sz="120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72C36BA-2675-E243-B18E-532FAF184C51}"/>
              </a:ext>
            </a:extLst>
          </p:cNvPr>
          <p:cNvSpPr/>
          <p:nvPr/>
        </p:nvSpPr>
        <p:spPr>
          <a:xfrm>
            <a:off x="12188829" y="4496809"/>
            <a:ext cx="129933" cy="2990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8632732-82EF-774E-BB24-848032F335AC}"/>
              </a:ext>
            </a:extLst>
          </p:cNvPr>
          <p:cNvSpPr/>
          <p:nvPr/>
        </p:nvSpPr>
        <p:spPr>
          <a:xfrm>
            <a:off x="10591282" y="7491762"/>
            <a:ext cx="168896" cy="53964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A6F8B90-7EFD-C14A-B429-23B9763226FB}"/>
              </a:ext>
            </a:extLst>
          </p:cNvPr>
          <p:cNvCxnSpPr>
            <a:cxnSpLocks/>
          </p:cNvCxnSpPr>
          <p:nvPr/>
        </p:nvCxnSpPr>
        <p:spPr>
          <a:xfrm>
            <a:off x="8136610" y="7488880"/>
            <a:ext cx="245467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D875A2D-6937-0D43-A0DA-2779A5CAB692}"/>
              </a:ext>
            </a:extLst>
          </p:cNvPr>
          <p:cNvCxnSpPr>
            <a:cxnSpLocks/>
          </p:cNvCxnSpPr>
          <p:nvPr/>
        </p:nvCxnSpPr>
        <p:spPr>
          <a:xfrm>
            <a:off x="8139641" y="8026080"/>
            <a:ext cx="254672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0591282" y="4384747"/>
            <a:ext cx="168896" cy="53616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499F6F2-4A04-9047-8D5A-2FD1F6DD311F}"/>
              </a:ext>
            </a:extLst>
          </p:cNvPr>
          <p:cNvSpPr/>
          <p:nvPr/>
        </p:nvSpPr>
        <p:spPr>
          <a:xfrm>
            <a:off x="13578975" y="5908103"/>
            <a:ext cx="168896" cy="17404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873ED37-62EB-1242-BD75-3C7E57E41172}"/>
              </a:ext>
            </a:extLst>
          </p:cNvPr>
          <p:cNvSpPr/>
          <p:nvPr/>
        </p:nvSpPr>
        <p:spPr>
          <a:xfrm>
            <a:off x="10591282" y="5154989"/>
            <a:ext cx="168896" cy="29722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EFC6A07-EAC7-D04C-BA68-56DCED02C5D2}"/>
              </a:ext>
            </a:extLst>
          </p:cNvPr>
          <p:cNvCxnSpPr>
            <a:cxnSpLocks/>
          </p:cNvCxnSpPr>
          <p:nvPr/>
        </p:nvCxnSpPr>
        <p:spPr>
          <a:xfrm>
            <a:off x="8136610" y="5154989"/>
            <a:ext cx="245467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C797AB4-53E0-DC4C-9150-011C43CE8065}"/>
              </a:ext>
            </a:extLst>
          </p:cNvPr>
          <p:cNvCxnSpPr>
            <a:cxnSpLocks/>
          </p:cNvCxnSpPr>
          <p:nvPr/>
        </p:nvCxnSpPr>
        <p:spPr>
          <a:xfrm>
            <a:off x="8139641" y="5446067"/>
            <a:ext cx="245745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5202EE9D-B570-F048-97B0-1128F3AFF2E9}"/>
              </a:ext>
            </a:extLst>
          </p:cNvPr>
          <p:cNvSpPr txBox="1"/>
          <p:nvPr/>
        </p:nvSpPr>
        <p:spPr>
          <a:xfrm>
            <a:off x="8272675" y="4978270"/>
            <a:ext cx="233211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err="1">
                <a:solidFill>
                  <a:srgbClr val="7030A0"/>
                </a:solidFill>
              </a:rPr>
              <a:t>isEnoughBattleships(battleship, 1)</a:t>
            </a:r>
            <a:endParaRPr lang="en-US" sz="1200">
              <a:solidFill>
                <a:srgbClr val="7030A0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901C160-EAAB-B84F-A3CB-29327EB10D48}"/>
              </a:ext>
            </a:extLst>
          </p:cNvPr>
          <p:cNvCxnSpPr>
            <a:cxnSpLocks/>
          </p:cNvCxnSpPr>
          <p:nvPr/>
        </p:nvCxnSpPr>
        <p:spPr>
          <a:xfrm>
            <a:off x="8139641" y="6078321"/>
            <a:ext cx="552094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B3190FB-CC68-A046-AA74-31A0A577EAE8}"/>
              </a:ext>
            </a:extLst>
          </p:cNvPr>
          <p:cNvCxnSpPr>
            <a:cxnSpLocks/>
          </p:cNvCxnSpPr>
          <p:nvPr/>
        </p:nvCxnSpPr>
        <p:spPr>
          <a:xfrm>
            <a:off x="7994590" y="4387872"/>
            <a:ext cx="260690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965180" y="3824797"/>
            <a:ext cx="169682" cy="51803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2" name="Rectangle 62">
            <a:extLst>
              <a:ext uri="{FF2B5EF4-FFF2-40B4-BE49-F238E27FC236}">
                <a16:creationId xmlns:a16="http://schemas.microsoft.com/office/drawing/2014/main" id="{CFEC3571-1124-E34D-85CF-1856E29D0A87}"/>
              </a:ext>
            </a:extLst>
          </p:cNvPr>
          <p:cNvSpPr/>
          <p:nvPr/>
        </p:nvSpPr>
        <p:spPr>
          <a:xfrm>
            <a:off x="3782115" y="1176238"/>
            <a:ext cx="1941791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:AddressBookParser</a:t>
            </a:r>
            <a:endParaRPr lang="en-SG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96</Words>
  <Application>Microsoft Macintosh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Ian Wu Ling En</cp:lastModifiedBy>
  <cp:revision>118</cp:revision>
  <dcterms:created xsi:type="dcterms:W3CDTF">2016-07-22T14:33:02Z</dcterms:created>
  <dcterms:modified xsi:type="dcterms:W3CDTF">2019-04-13T04:22:02Z</dcterms:modified>
</cp:coreProperties>
</file>