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0066"/>
    <a:srgbClr val="FF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85DDA-80D1-2A41-BA8C-034FE7E6CF66}" v="70" dt="2019-04-02T07:41:25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/>
    <p:restoredTop sz="93794" autoAdjust="0"/>
  </p:normalViewPr>
  <p:slideViewPr>
    <p:cSldViewPr showGuides="1">
      <p:cViewPr varScale="1">
        <p:scale>
          <a:sx n="86" d="100"/>
          <a:sy n="86" d="100"/>
        </p:scale>
        <p:origin x="851" y="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5">
            <a:extLst>
              <a:ext uri="{FF2B5EF4-FFF2-40B4-BE49-F238E27FC236}">
                <a16:creationId xmlns:a16="http://schemas.microsoft.com/office/drawing/2014/main" id="{50EF617B-95B7-0846-AA13-C01763B16B1A}"/>
              </a:ext>
            </a:extLst>
          </p:cNvPr>
          <p:cNvSpPr/>
          <p:nvPr/>
        </p:nvSpPr>
        <p:spPr>
          <a:xfrm>
            <a:off x="733438" y="334659"/>
            <a:ext cx="7496162" cy="61423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5018705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47317" y="4667446"/>
            <a:ext cx="112209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441666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4507756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590800" y="5192085"/>
            <a:ext cx="2286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45955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459551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51053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4715203" y="46915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52232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654887" y="4237037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MapGrid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490643" y="4236234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Cell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701102" y="4316972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5020163" y="4481748"/>
            <a:ext cx="44316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36..100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937150" y="4403662"/>
            <a:ext cx="553493" cy="0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328780" y="5043412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4063433" y="506628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DE635BB3-FA0C-496F-A177-624093905D90}"/>
              </a:ext>
            </a:extLst>
          </p:cNvPr>
          <p:cNvSpPr/>
          <p:nvPr/>
        </p:nvSpPr>
        <p:spPr>
          <a:xfrm>
            <a:off x="2411820" y="3352800"/>
            <a:ext cx="1033363" cy="334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Player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56D093-0D3A-4CCC-A1BA-5A95CE8838D7}"/>
              </a:ext>
            </a:extLst>
          </p:cNvPr>
          <p:cNvCxnSpPr>
            <a:cxnSpLocks/>
            <a:stCxn id="2" idx="3"/>
            <a:endCxn id="59" idx="3"/>
          </p:cNvCxnSpPr>
          <p:nvPr/>
        </p:nvCxnSpPr>
        <p:spPr>
          <a:xfrm flipV="1">
            <a:off x="3703491" y="5191896"/>
            <a:ext cx="384701" cy="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CB784B9E-B940-4AA4-95DD-E0F269E5F82E}"/>
              </a:ext>
            </a:extLst>
          </p:cNvPr>
          <p:cNvSpPr/>
          <p:nvPr/>
        </p:nvSpPr>
        <p:spPr>
          <a:xfrm>
            <a:off x="5490643" y="3574381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Status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BE09EA-9912-4BF7-B928-A2F0502EE2A2}"/>
              </a:ext>
            </a:extLst>
          </p:cNvPr>
          <p:cNvCxnSpPr>
            <a:cxnSpLocks/>
            <a:stCxn id="49" idx="0"/>
            <a:endCxn id="101" idx="2"/>
          </p:cNvCxnSpPr>
          <p:nvPr/>
        </p:nvCxnSpPr>
        <p:spPr>
          <a:xfrm flipV="1">
            <a:off x="6069128" y="3909237"/>
            <a:ext cx="0" cy="326997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C89894-26C4-4018-BD31-4D82CA9E7ECD}"/>
              </a:ext>
            </a:extLst>
          </p:cNvPr>
          <p:cNvSpPr txBox="1"/>
          <p:nvPr/>
        </p:nvSpPr>
        <p:spPr>
          <a:xfrm>
            <a:off x="3969270" y="4066918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FE4686-760D-4F0B-8C92-7F87C8473C06}"/>
              </a:ext>
            </a:extLst>
          </p:cNvPr>
          <p:cNvCxnSpPr>
            <a:cxnSpLocks/>
            <a:stCxn id="51" idx="1"/>
            <a:endCxn id="101" idx="1"/>
          </p:cNvCxnSpPr>
          <p:nvPr/>
        </p:nvCxnSpPr>
        <p:spPr>
          <a:xfrm rot="10800000" flipH="1">
            <a:off x="4701101" y="3741810"/>
            <a:ext cx="789541" cy="661853"/>
          </a:xfrm>
          <a:prstGeom prst="bentConnector3">
            <a:avLst>
              <a:gd name="adj1" fmla="val -28954"/>
            </a:avLst>
          </a:prstGeom>
          <a:ln w="19050">
            <a:solidFill>
              <a:srgbClr val="FF66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6E482F9-1954-4E35-8AAF-E778C8DC87F7}"/>
              </a:ext>
            </a:extLst>
          </p:cNvPr>
          <p:cNvCxnSpPr>
            <a:cxnSpLocks/>
          </p:cNvCxnSpPr>
          <p:nvPr/>
        </p:nvCxnSpPr>
        <p:spPr>
          <a:xfrm>
            <a:off x="2411820" y="4403662"/>
            <a:ext cx="1243067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58E97CD-5AF0-48B6-9EC5-F3E83CDC9D47}"/>
              </a:ext>
            </a:extLst>
          </p:cNvPr>
          <p:cNvCxnSpPr>
            <a:cxnSpLocks/>
            <a:stCxn id="9" idx="3"/>
            <a:endCxn id="87" idx="1"/>
          </p:cNvCxnSpPr>
          <p:nvPr/>
        </p:nvCxnSpPr>
        <p:spPr>
          <a:xfrm rot="5400000" flipH="1" flipV="1">
            <a:off x="1930118" y="3798075"/>
            <a:ext cx="759950" cy="20345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CB3EBD0-6C66-407D-AF6A-02D5CF5CE4C8}"/>
              </a:ext>
            </a:extLst>
          </p:cNvPr>
          <p:cNvCxnSpPr>
            <a:cxnSpLocks/>
            <a:stCxn id="145" idx="3"/>
            <a:endCxn id="46" idx="0"/>
          </p:cNvCxnSpPr>
          <p:nvPr/>
        </p:nvCxnSpPr>
        <p:spPr>
          <a:xfrm>
            <a:off x="3702995" y="3519826"/>
            <a:ext cx="468574" cy="717211"/>
          </a:xfrm>
          <a:prstGeom prst="bentConnector2">
            <a:avLst/>
          </a:prstGeom>
          <a:ln w="19050">
            <a:solidFill>
              <a:srgbClr val="FF6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96">
            <a:extLst>
              <a:ext uri="{FF2B5EF4-FFF2-40B4-BE49-F238E27FC236}">
                <a16:creationId xmlns:a16="http://schemas.microsoft.com/office/drawing/2014/main" id="{F0901438-12F0-4955-96E5-45471EA50751}"/>
              </a:ext>
            </a:extLst>
          </p:cNvPr>
          <p:cNvSpPr/>
          <p:nvPr/>
        </p:nvSpPr>
        <p:spPr>
          <a:xfrm>
            <a:off x="3466947" y="3433136"/>
            <a:ext cx="236048" cy="173380"/>
          </a:xfrm>
          <a:prstGeom prst="flowChartDecision">
            <a:avLst/>
          </a:prstGeom>
          <a:noFill/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Flowchart: Decision 96">
            <a:extLst>
              <a:ext uri="{FF2B5EF4-FFF2-40B4-BE49-F238E27FC236}">
                <a16:creationId xmlns:a16="http://schemas.microsoft.com/office/drawing/2014/main" id="{4C7C8B03-8C4C-F145-81B5-5313AFC07632}"/>
              </a:ext>
            </a:extLst>
          </p:cNvPr>
          <p:cNvSpPr/>
          <p:nvPr/>
        </p:nvSpPr>
        <p:spPr>
          <a:xfrm rot="16200000">
            <a:off x="2820543" y="3133059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C5A8E2-F26D-9C46-B1BF-68029C0834BD}"/>
              </a:ext>
            </a:extLst>
          </p:cNvPr>
          <p:cNvCxnSpPr>
            <a:cxnSpLocks/>
          </p:cNvCxnSpPr>
          <p:nvPr/>
        </p:nvCxnSpPr>
        <p:spPr>
          <a:xfrm flipV="1">
            <a:off x="2938567" y="2794702"/>
            <a:ext cx="0" cy="307022"/>
          </a:xfrm>
          <a:prstGeom prst="straightConnector1">
            <a:avLst/>
          </a:prstGeom>
          <a:solidFill>
            <a:srgbClr val="FF6699"/>
          </a:solidFill>
          <a:ln w="19050">
            <a:solidFill>
              <a:schemeClr val="accent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F85C208F-4316-6C49-ADD5-B40E619A8D91}"/>
              </a:ext>
            </a:extLst>
          </p:cNvPr>
          <p:cNvSpPr/>
          <p:nvPr/>
        </p:nvSpPr>
        <p:spPr>
          <a:xfrm>
            <a:off x="2433584" y="2464913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Fleet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5D2812-B402-DC46-BE8B-79420CCA4620}"/>
              </a:ext>
            </a:extLst>
          </p:cNvPr>
          <p:cNvCxnSpPr>
            <a:cxnSpLocks/>
          </p:cNvCxnSpPr>
          <p:nvPr/>
        </p:nvCxnSpPr>
        <p:spPr>
          <a:xfrm>
            <a:off x="2939051" y="1910988"/>
            <a:ext cx="0" cy="367798"/>
          </a:xfrm>
          <a:prstGeom prst="line">
            <a:avLst/>
          </a:prstGeom>
          <a:ln w="19050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B021B9B-E3FC-0B4D-84BF-E428BB3907B7}"/>
              </a:ext>
            </a:extLst>
          </p:cNvPr>
          <p:cNvSpPr/>
          <p:nvPr/>
        </p:nvSpPr>
        <p:spPr>
          <a:xfrm>
            <a:off x="2433584" y="1574962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FleetEntry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FB71D26F-0C04-2F4F-AEC5-480FC38AD105}"/>
              </a:ext>
            </a:extLst>
          </p:cNvPr>
          <p:cNvSpPr/>
          <p:nvPr/>
        </p:nvSpPr>
        <p:spPr>
          <a:xfrm>
            <a:off x="3484660" y="164993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E940E7B-69A8-5746-87B3-FAA3606E55F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720708" y="1736622"/>
            <a:ext cx="869005" cy="429914"/>
          </a:xfrm>
          <a:prstGeom prst="bentConnector3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80DC-B067-0F44-855F-E9A1DC9374C3}"/>
              </a:ext>
            </a:extLst>
          </p:cNvPr>
          <p:cNvCxnSpPr/>
          <p:nvPr/>
        </p:nvCxnSpPr>
        <p:spPr>
          <a:xfrm>
            <a:off x="4155210" y="1736622"/>
            <a:ext cx="434503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04FD3AD-0C4B-244D-8080-006C7C1E4533}"/>
              </a:ext>
            </a:extLst>
          </p:cNvPr>
          <p:cNvCxnSpPr/>
          <p:nvPr/>
        </p:nvCxnSpPr>
        <p:spPr>
          <a:xfrm flipV="1">
            <a:off x="3720708" y="1301388"/>
            <a:ext cx="869005" cy="435234"/>
          </a:xfrm>
          <a:prstGeom prst="bentConnector3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38AF5A16-D5F3-7849-B7BD-DDDF76765AFE}"/>
              </a:ext>
            </a:extLst>
          </p:cNvPr>
          <p:cNvSpPr/>
          <p:nvPr/>
        </p:nvSpPr>
        <p:spPr>
          <a:xfrm>
            <a:off x="4596902" y="1574962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Coordinates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A71976DF-0700-9446-8B89-26C2126E272E}"/>
              </a:ext>
            </a:extLst>
          </p:cNvPr>
          <p:cNvSpPr/>
          <p:nvPr/>
        </p:nvSpPr>
        <p:spPr>
          <a:xfrm>
            <a:off x="4594528" y="1151284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Orientation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51540E-3A1A-4C42-BE87-200DEC31FF82}"/>
              </a:ext>
            </a:extLst>
          </p:cNvPr>
          <p:cNvSpPr txBox="1"/>
          <p:nvPr/>
        </p:nvSpPr>
        <p:spPr>
          <a:xfrm>
            <a:off x="4370540" y="1122637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103631-64C9-FB46-A371-869EA93B11A2}"/>
              </a:ext>
            </a:extLst>
          </p:cNvPr>
          <p:cNvSpPr txBox="1"/>
          <p:nvPr/>
        </p:nvSpPr>
        <p:spPr>
          <a:xfrm>
            <a:off x="4370540" y="1552551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E4F891-29B5-6941-9967-F8E6F17627D5}"/>
              </a:ext>
            </a:extLst>
          </p:cNvPr>
          <p:cNvSpPr txBox="1"/>
          <p:nvPr/>
        </p:nvSpPr>
        <p:spPr>
          <a:xfrm>
            <a:off x="4370540" y="2005545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C8C3C6-9381-AB4A-BAEF-16B7203691EA}"/>
              </a:ext>
            </a:extLst>
          </p:cNvPr>
          <p:cNvSpPr txBox="1"/>
          <p:nvPr/>
        </p:nvSpPr>
        <p:spPr>
          <a:xfrm>
            <a:off x="3016801" y="1932773"/>
            <a:ext cx="173381" cy="1996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*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9DEDA065-12E2-014D-8997-EC2AA7200805}"/>
              </a:ext>
            </a:extLst>
          </p:cNvPr>
          <p:cNvSpPr/>
          <p:nvPr/>
        </p:nvSpPr>
        <p:spPr>
          <a:xfrm rot="16200000">
            <a:off x="2820543" y="2247090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3BE89E-82E1-BD46-B1E6-DA13BB95C04C}"/>
              </a:ext>
            </a:extLst>
          </p:cNvPr>
          <p:cNvSpPr txBox="1"/>
          <p:nvPr/>
        </p:nvSpPr>
        <p:spPr>
          <a:xfrm>
            <a:off x="2974706" y="2794702"/>
            <a:ext cx="202298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9D8B4EC3-5317-F747-B54D-F59418B11F45}"/>
              </a:ext>
            </a:extLst>
          </p:cNvPr>
          <p:cNvSpPr/>
          <p:nvPr/>
        </p:nvSpPr>
        <p:spPr>
          <a:xfrm>
            <a:off x="4596902" y="2005545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Battleship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8487B0D-21AB-8441-99F5-BF7B42B7BDE2}"/>
              </a:ext>
            </a:extLst>
          </p:cNvPr>
          <p:cNvCxnSpPr>
            <a:cxnSpLocks/>
            <a:stCxn id="56" idx="3"/>
            <a:endCxn id="91" idx="3"/>
          </p:cNvCxnSpPr>
          <p:nvPr/>
        </p:nvCxnSpPr>
        <p:spPr>
          <a:xfrm>
            <a:off x="5630265" y="2172572"/>
            <a:ext cx="1257351" cy="2224718"/>
          </a:xfrm>
          <a:prstGeom prst="bentConnector3">
            <a:avLst>
              <a:gd name="adj1" fmla="val 118181"/>
            </a:avLst>
          </a:prstGeom>
          <a:ln w="15875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140E6B3-4469-2C44-9670-C3640E1C792C}"/>
              </a:ext>
            </a:extLst>
          </p:cNvPr>
          <p:cNvCxnSpPr>
            <a:cxnSpLocks/>
            <a:stCxn id="63" idx="3"/>
            <a:endCxn id="91" idx="3"/>
          </p:cNvCxnSpPr>
          <p:nvPr/>
        </p:nvCxnSpPr>
        <p:spPr>
          <a:xfrm>
            <a:off x="5630265" y="1741989"/>
            <a:ext cx="1257351" cy="2655301"/>
          </a:xfrm>
          <a:prstGeom prst="bentConnector3">
            <a:avLst>
              <a:gd name="adj1" fmla="val 118181"/>
            </a:avLst>
          </a:prstGeom>
          <a:ln w="15875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43A39A1-D1E9-B946-AE78-909327575D04}"/>
              </a:ext>
            </a:extLst>
          </p:cNvPr>
          <p:cNvSpPr txBox="1"/>
          <p:nvPr/>
        </p:nvSpPr>
        <p:spPr>
          <a:xfrm>
            <a:off x="5695913" y="1987853"/>
            <a:ext cx="35249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0..1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BD8D71DF-6191-284E-A25E-1EEB1000EC91}"/>
              </a:ext>
            </a:extLst>
          </p:cNvPr>
          <p:cNvSpPr/>
          <p:nvPr/>
        </p:nvSpPr>
        <p:spPr>
          <a:xfrm>
            <a:off x="6651568" y="431060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3C2B86-E0C4-F241-8E2E-791AC6C9973F}"/>
              </a:ext>
            </a:extLst>
          </p:cNvPr>
          <p:cNvSpPr txBox="1"/>
          <p:nvPr/>
        </p:nvSpPr>
        <p:spPr>
          <a:xfrm>
            <a:off x="5670051" y="1489441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F166D030-2F46-4AA8-95A1-471613E966D6}"/>
              </a:ext>
            </a:extLst>
          </p:cNvPr>
          <p:cNvSpPr/>
          <p:nvPr/>
        </p:nvSpPr>
        <p:spPr>
          <a:xfrm>
            <a:off x="2829732" y="5665189"/>
            <a:ext cx="105646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PlayerStatistics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34F8F495-8D17-47F7-AC9E-5049353A7C2E}"/>
              </a:ext>
            </a:extLst>
          </p:cNvPr>
          <p:cNvSpPr/>
          <p:nvPr/>
        </p:nvSpPr>
        <p:spPr>
          <a:xfrm rot="5400000">
            <a:off x="2081286" y="54340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05D982-E7F9-4458-8D4E-8415AE4BC9A6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 rot="16200000" flipH="1">
            <a:off x="2414637" y="5423473"/>
            <a:ext cx="199769" cy="630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C0636B-0673-4845-845F-7475974A2EEC}"/>
              </a:ext>
            </a:extLst>
          </p:cNvPr>
          <p:cNvCxnSpPr>
            <a:cxnSpLocks/>
          </p:cNvCxnSpPr>
          <p:nvPr/>
        </p:nvCxnSpPr>
        <p:spPr>
          <a:xfrm>
            <a:off x="3886200" y="5835709"/>
            <a:ext cx="253718" cy="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D0FE2401-CB25-4764-A552-7B3C03815BC9}"/>
              </a:ext>
            </a:extLst>
          </p:cNvPr>
          <p:cNvSpPr/>
          <p:nvPr/>
        </p:nvSpPr>
        <p:spPr>
          <a:xfrm rot="5400000" flipH="1">
            <a:off x="4115159" y="5718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33991BA2-67C4-47B2-8BB9-41BDDD827690}"/>
              </a:ext>
            </a:extLst>
          </p:cNvPr>
          <p:cNvSpPr/>
          <p:nvPr/>
        </p:nvSpPr>
        <p:spPr>
          <a:xfrm>
            <a:off x="4378316" y="5665189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2019-04-04T03:08:48Z</dcterms:modified>
</cp:coreProperties>
</file>