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0116800" cy="4023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600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682440"/>
            <a:ext cx="129600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68244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68244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682440"/>
            <a:ext cx="41727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682440"/>
            <a:ext cx="41727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682440"/>
            <a:ext cx="417276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6000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600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60000" cy="530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68244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68244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75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682440"/>
            <a:ext cx="12960000" cy="189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55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6000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750" spc="-1" strike="noStrike">
                <a:latin typeface="Arial"/>
              </a:rPr>
              <a:t>Click to edit the title text format</a:t>
            </a:r>
            <a:endParaRPr b="0" lang="en-SG" sz="75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60000" cy="397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550" spc="-1" strike="noStrike">
                <a:latin typeface="Arial"/>
              </a:rPr>
              <a:t>Click to edit the outline text format</a:t>
            </a:r>
            <a:endParaRPr b="0" lang="en-SG" sz="550" spc="-1" strike="noStrike">
              <a:latin typeface="Arial"/>
            </a:endParaRPr>
          </a:p>
          <a:p>
            <a:pPr lvl="1" marL="864000" indent="-324000">
              <a:spcBef>
                <a:spcPts val="19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480" spc="-1" strike="noStrike">
                <a:latin typeface="Arial"/>
              </a:rPr>
              <a:t>Second Outline Level</a:t>
            </a:r>
            <a:endParaRPr b="0" lang="en-SG" sz="480" spc="-1" strike="noStrike">
              <a:latin typeface="Arial"/>
            </a:endParaRPr>
          </a:p>
          <a:p>
            <a:pPr lvl="2" marL="1296000" indent="-288000">
              <a:spcBef>
                <a:spcPts val="1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10" spc="-1" strike="noStrike">
                <a:latin typeface="Arial"/>
              </a:rPr>
              <a:t>Third Outline Level</a:t>
            </a:r>
            <a:endParaRPr b="0" lang="en-SG" sz="410" spc="-1" strike="noStrike">
              <a:latin typeface="Arial"/>
            </a:endParaRPr>
          </a:p>
          <a:p>
            <a:pPr lvl="3" marL="1728000" indent="-216000">
              <a:spcBef>
                <a:spcPts val="9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340" spc="-1" strike="noStrike">
                <a:latin typeface="Arial"/>
              </a:rPr>
              <a:t>Fourth Outline Level</a:t>
            </a:r>
            <a:endParaRPr b="0" lang="en-SG" sz="340" spc="-1" strike="noStrike">
              <a:latin typeface="Arial"/>
            </a:endParaRPr>
          </a:p>
          <a:p>
            <a:pPr lvl="4" marL="2160000" indent="-216000">
              <a:spcBef>
                <a:spcPts val="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40" spc="-1" strike="noStrike">
                <a:latin typeface="Arial"/>
              </a:rPr>
              <a:t>Fifth Outline Level</a:t>
            </a:r>
            <a:endParaRPr b="0" lang="en-SG" sz="340" spc="-1" strike="noStrike">
              <a:latin typeface="Arial"/>
            </a:endParaRPr>
          </a:p>
          <a:p>
            <a:pPr lvl="5" marL="2592000" indent="-216000">
              <a:spcBef>
                <a:spcPts val="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40" spc="-1" strike="noStrike">
                <a:latin typeface="Arial"/>
              </a:rPr>
              <a:t>Sixth Outline Level</a:t>
            </a:r>
            <a:endParaRPr b="0" lang="en-SG" sz="340" spc="-1" strike="noStrike">
              <a:latin typeface="Arial"/>
            </a:endParaRPr>
          </a:p>
          <a:p>
            <a:pPr lvl="6" marL="3024000" indent="-216000">
              <a:spcBef>
                <a:spcPts val="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40" spc="-1" strike="noStrike">
                <a:latin typeface="Arial"/>
              </a:rPr>
              <a:t>Seventh Outline Level</a:t>
            </a:r>
            <a:endParaRPr b="0" lang="en-SG" sz="34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2146760" y="586080"/>
            <a:ext cx="2478960" cy="6984000"/>
            <a:chOff x="12146760" y="586080"/>
            <a:chExt cx="2478960" cy="6984000"/>
          </a:xfrm>
        </p:grpSpPr>
        <p:sp>
          <p:nvSpPr>
            <p:cNvPr id="39" name="CustomShape 2"/>
            <p:cNvSpPr/>
            <p:nvPr/>
          </p:nvSpPr>
          <p:spPr>
            <a:xfrm>
              <a:off x="12146760" y="586080"/>
              <a:ext cx="2478960" cy="6983640"/>
            </a:xfrm>
            <a:prstGeom prst="roundRect">
              <a:avLst>
                <a:gd name="adj" fmla="val 3484"/>
              </a:avLst>
            </a:prstGeom>
            <a:solidFill>
              <a:srgbClr val="99ffff"/>
            </a:solidFill>
            <a:ln w="19080"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SG" sz="1200" spc="-1" strike="noStrike">
                  <a:solidFill>
                    <a:srgbClr val="009999"/>
                  </a:solidFill>
                  <a:latin typeface="Calibri"/>
                  <a:ea typeface="DejaVu Sans"/>
                </a:rPr>
                <a:t>B</a:t>
              </a:r>
              <a:r>
                <a:rPr b="1" lang="en-SG" sz="1200" spc="-1" strike="noStrike">
                  <a:solidFill>
                    <a:srgbClr val="009999"/>
                  </a:solidFill>
                  <a:latin typeface="Calibri"/>
                  <a:ea typeface="DejaVu Sans"/>
                </a:rPr>
                <a:t>a</a:t>
              </a:r>
              <a:r>
                <a:rPr b="1" lang="en-SG" sz="1200" spc="-1" strike="noStrike">
                  <a:solidFill>
                    <a:srgbClr val="009999"/>
                  </a:solidFill>
                  <a:latin typeface="Calibri"/>
                  <a:ea typeface="DejaVu Sans"/>
                </a:rPr>
                <a:t>t</a:t>
              </a:r>
              <a:r>
                <a:rPr b="1" lang="en-SG" sz="1200" spc="-1" strike="noStrike">
                  <a:solidFill>
                    <a:srgbClr val="009999"/>
                  </a:solidFill>
                  <a:latin typeface="Calibri"/>
                  <a:ea typeface="DejaVu Sans"/>
                </a:rPr>
                <a:t>t</a:t>
              </a:r>
              <a:r>
                <a:rPr b="1" lang="en-SG" sz="1200" spc="-1" strike="noStrike">
                  <a:solidFill>
                    <a:srgbClr val="009999"/>
                  </a:solidFill>
                  <a:latin typeface="Calibri"/>
                  <a:ea typeface="DejaVu Sans"/>
                </a:rPr>
                <a:t>l</a:t>
              </a:r>
              <a:r>
                <a:rPr b="1" lang="en-SG" sz="1200" spc="-1" strike="noStrike">
                  <a:solidFill>
                    <a:srgbClr val="009999"/>
                  </a:solidFill>
                  <a:latin typeface="Calibri"/>
                  <a:ea typeface="DejaVu Sans"/>
                </a:rPr>
                <a:t>e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12338640" y="960480"/>
              <a:ext cx="2141640" cy="735840"/>
            </a:xfrm>
            <a:prstGeom prst="rect">
              <a:avLst/>
            </a:prstGeom>
            <a:solidFill>
              <a:srgbClr val="009999"/>
            </a:solidFill>
            <a:ln w="19080">
              <a:solidFill>
                <a:srgbClr val="7030a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</a:t>
              </a:r>
              <a:endParaRPr b="0" lang="en-SG" sz="1600" spc="-1" strike="noStrike">
                <a:latin typeface="Arial"/>
              </a:endParaRPr>
            </a:p>
          </p:txBody>
        </p:sp>
        <p:sp>
          <p:nvSpPr>
            <p:cNvPr id="41" name="Line 4"/>
            <p:cNvSpPr/>
            <p:nvPr/>
          </p:nvSpPr>
          <p:spPr>
            <a:xfrm>
              <a:off x="13436280" y="1696680"/>
              <a:ext cx="32400" cy="5873400"/>
            </a:xfrm>
            <a:prstGeom prst="line">
              <a:avLst/>
            </a:prstGeom>
            <a:ln w="19080">
              <a:solidFill>
                <a:srgbClr val="009999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" name="CustomShape 5"/>
            <p:cNvSpPr/>
            <p:nvPr/>
          </p:nvSpPr>
          <p:spPr>
            <a:xfrm>
              <a:off x="13332240" y="3785760"/>
              <a:ext cx="208080" cy="1308600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7030a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grpSp>
        <p:nvGrpSpPr>
          <p:cNvPr id="43" name="Group 6"/>
          <p:cNvGrpSpPr/>
          <p:nvPr/>
        </p:nvGrpSpPr>
        <p:grpSpPr>
          <a:xfrm>
            <a:off x="9480240" y="570960"/>
            <a:ext cx="2478960" cy="6984000"/>
            <a:chOff x="9480240" y="570960"/>
            <a:chExt cx="2478960" cy="6984000"/>
          </a:xfrm>
        </p:grpSpPr>
        <p:sp>
          <p:nvSpPr>
            <p:cNvPr id="44" name="CustomShape 7"/>
            <p:cNvSpPr/>
            <p:nvPr/>
          </p:nvSpPr>
          <p:spPr>
            <a:xfrm>
              <a:off x="9480240" y="570960"/>
              <a:ext cx="2478960" cy="698364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80"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SG" sz="1200" spc="-1" strike="noStrike">
                  <a:solidFill>
                    <a:srgbClr val="7030a0"/>
                  </a:solidFill>
                  <a:latin typeface="Calibri"/>
                  <a:ea typeface="DejaVu Sans"/>
                </a:rPr>
                <a:t>M</a:t>
              </a:r>
              <a:r>
                <a:rPr b="1" lang="en-SG" sz="1200" spc="-1" strike="noStrike">
                  <a:solidFill>
                    <a:srgbClr val="7030a0"/>
                  </a:solidFill>
                  <a:latin typeface="Calibri"/>
                  <a:ea typeface="DejaVu Sans"/>
                </a:rPr>
                <a:t>o</a:t>
              </a:r>
              <a:r>
                <a:rPr b="1" lang="en-SG" sz="1200" spc="-1" strike="noStrike">
                  <a:solidFill>
                    <a:srgbClr val="7030a0"/>
                  </a:solidFill>
                  <a:latin typeface="Calibri"/>
                  <a:ea typeface="DejaVu Sans"/>
                </a:rPr>
                <a:t>d</a:t>
              </a:r>
              <a:r>
                <a:rPr b="1" lang="en-SG" sz="1200" spc="-1" strike="noStrike">
                  <a:solidFill>
                    <a:srgbClr val="7030a0"/>
                  </a:solidFill>
                  <a:latin typeface="Calibri"/>
                  <a:ea typeface="DejaVu Sans"/>
                </a:rPr>
                <a:t>e</a:t>
              </a:r>
              <a:r>
                <a:rPr b="1" lang="en-SG" sz="1200" spc="-1" strike="noStrike">
                  <a:solidFill>
                    <a:srgbClr val="7030a0"/>
                  </a:solidFill>
                  <a:latin typeface="Calibri"/>
                  <a:ea typeface="DejaVu Sans"/>
                </a:rPr>
                <a:t>l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45" name="CustomShape 8"/>
            <p:cNvSpPr/>
            <p:nvPr/>
          </p:nvSpPr>
          <p:spPr>
            <a:xfrm>
              <a:off x="9672120" y="945360"/>
              <a:ext cx="2141640" cy="735840"/>
            </a:xfrm>
            <a:prstGeom prst="rect">
              <a:avLst/>
            </a:prstGeom>
            <a:solidFill>
              <a:srgbClr val="7030a0"/>
            </a:solidFill>
            <a:ln w="19080">
              <a:solidFill>
                <a:srgbClr val="7030a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:Model</a:t>
              </a:r>
              <a:endParaRPr b="0" lang="en-SG" sz="1600" spc="-1" strike="noStrike">
                <a:latin typeface="Arial"/>
              </a:endParaRPr>
            </a:p>
          </p:txBody>
        </p:sp>
        <p:sp>
          <p:nvSpPr>
            <p:cNvPr id="46" name="Line 9"/>
            <p:cNvSpPr/>
            <p:nvPr/>
          </p:nvSpPr>
          <p:spPr>
            <a:xfrm>
              <a:off x="10769760" y="1681560"/>
              <a:ext cx="32400" cy="5873400"/>
            </a:xfrm>
            <a:prstGeom prst="line">
              <a:avLst/>
            </a:prstGeom>
            <a:ln w="19080">
              <a:solidFill>
                <a:srgbClr val="7030a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7" name="CustomShape 10"/>
            <p:cNvSpPr/>
            <p:nvPr/>
          </p:nvSpPr>
          <p:spPr>
            <a:xfrm>
              <a:off x="10661760" y="3433320"/>
              <a:ext cx="208080" cy="1882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10661760" y="5499720"/>
              <a:ext cx="208080" cy="18828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grpSp>
        <p:nvGrpSpPr>
          <p:cNvPr id="49" name="Group 12"/>
          <p:cNvGrpSpPr/>
          <p:nvPr/>
        </p:nvGrpSpPr>
        <p:grpSpPr>
          <a:xfrm>
            <a:off x="574200" y="570960"/>
            <a:ext cx="8795880" cy="7045560"/>
            <a:chOff x="574200" y="570960"/>
            <a:chExt cx="8795880" cy="7045560"/>
          </a:xfrm>
        </p:grpSpPr>
        <p:sp>
          <p:nvSpPr>
            <p:cNvPr id="50" name="CustomShape 13"/>
            <p:cNvSpPr/>
            <p:nvPr/>
          </p:nvSpPr>
          <p:spPr>
            <a:xfrm>
              <a:off x="817200" y="570960"/>
              <a:ext cx="8552880" cy="698364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80"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SG" sz="1200" spc="-1" strike="noStrike">
                  <a:solidFill>
                    <a:srgbClr val="0070c0"/>
                  </a:solidFill>
                  <a:latin typeface="Calibri"/>
                  <a:ea typeface="DejaVu Sans"/>
                </a:rPr>
                <a:t>L</a:t>
              </a:r>
              <a:r>
                <a:rPr b="1" lang="en-SG" sz="1200" spc="-1" strike="noStrike">
                  <a:solidFill>
                    <a:srgbClr val="0070c0"/>
                  </a:solidFill>
                  <a:latin typeface="Calibri"/>
                  <a:ea typeface="DejaVu Sans"/>
                </a:rPr>
                <a:t>o</a:t>
              </a:r>
              <a:r>
                <a:rPr b="1" lang="en-SG" sz="1200" spc="-1" strike="noStrike">
                  <a:solidFill>
                    <a:srgbClr val="0070c0"/>
                  </a:solidFill>
                  <a:latin typeface="Calibri"/>
                  <a:ea typeface="DejaVu Sans"/>
                </a:rPr>
                <a:t>g</a:t>
              </a:r>
              <a:r>
                <a:rPr b="1" lang="en-SG" sz="1200" spc="-1" strike="noStrike">
                  <a:solidFill>
                    <a:srgbClr val="0070c0"/>
                  </a:solidFill>
                  <a:latin typeface="Calibri"/>
                  <a:ea typeface="DejaVu Sans"/>
                </a:rPr>
                <a:t>i</a:t>
              </a:r>
              <a:r>
                <a:rPr b="1" lang="en-SG" sz="1200" spc="-1" strike="noStrike">
                  <a:solidFill>
                    <a:srgbClr val="0070c0"/>
                  </a:solidFill>
                  <a:latin typeface="Calibri"/>
                  <a:ea typeface="DejaVu Sans"/>
                </a:rPr>
                <a:t>c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51" name="Line 14"/>
            <p:cNvSpPr/>
            <p:nvPr/>
          </p:nvSpPr>
          <p:spPr>
            <a:xfrm>
              <a:off x="7368840" y="2710440"/>
              <a:ext cx="5760" cy="4628880"/>
            </a:xfrm>
            <a:prstGeom prst="line">
              <a:avLst/>
            </a:prstGeom>
            <a:ln w="19080">
              <a:solidFill>
                <a:srgbClr val="0070c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CustomShape 15"/>
            <p:cNvSpPr/>
            <p:nvPr/>
          </p:nvSpPr>
          <p:spPr>
            <a:xfrm>
              <a:off x="1757520" y="1160280"/>
              <a:ext cx="1800720" cy="395640"/>
            </a:xfrm>
            <a:prstGeom prst="rect">
              <a:avLst/>
            </a:prstGeom>
            <a:solidFill>
              <a:srgbClr val="0070c0"/>
            </a:solidFill>
            <a:ln w="19080"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:LogicManager</a:t>
              </a:r>
              <a:endParaRPr b="0" lang="en-SG" sz="1600" spc="-1" strike="noStrike">
                <a:latin typeface="Arial"/>
              </a:endParaRPr>
            </a:p>
          </p:txBody>
        </p:sp>
        <p:sp>
          <p:nvSpPr>
            <p:cNvPr id="53" name="Line 16"/>
            <p:cNvSpPr/>
            <p:nvPr/>
          </p:nvSpPr>
          <p:spPr>
            <a:xfrm>
              <a:off x="2657880" y="1576080"/>
              <a:ext cx="360" cy="5890680"/>
            </a:xfrm>
            <a:prstGeom prst="line">
              <a:avLst/>
            </a:prstGeom>
            <a:ln w="19080">
              <a:solidFill>
                <a:srgbClr val="0070c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CustomShape 17"/>
            <p:cNvSpPr/>
            <p:nvPr/>
          </p:nvSpPr>
          <p:spPr>
            <a:xfrm>
              <a:off x="2568960" y="1977120"/>
              <a:ext cx="187560" cy="5053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55" name="CustomShape 18"/>
            <p:cNvSpPr/>
            <p:nvPr/>
          </p:nvSpPr>
          <p:spPr>
            <a:xfrm>
              <a:off x="4390920" y="1022040"/>
              <a:ext cx="1508400" cy="533880"/>
            </a:xfrm>
            <a:prstGeom prst="rect">
              <a:avLst/>
            </a:prstGeom>
            <a:solidFill>
              <a:srgbClr val="0070c0"/>
            </a:solidFill>
            <a:ln w="19080"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</a:t>
              </a:r>
              <a:endParaRPr b="0" lang="en-SG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o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s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</a:t>
              </a: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</a:t>
              </a:r>
              <a:endParaRPr b="0" lang="en-SG" sz="1600" spc="-1" strike="noStrike">
                <a:latin typeface="Arial"/>
              </a:endParaRPr>
            </a:p>
          </p:txBody>
        </p:sp>
        <p:sp>
          <p:nvSpPr>
            <p:cNvPr id="56" name="Line 19"/>
            <p:cNvSpPr/>
            <p:nvPr/>
          </p:nvSpPr>
          <p:spPr>
            <a:xfrm>
              <a:off x="5150160" y="1576080"/>
              <a:ext cx="720" cy="1509840"/>
            </a:xfrm>
            <a:prstGeom prst="line">
              <a:avLst/>
            </a:prstGeom>
            <a:ln w="19080">
              <a:solidFill>
                <a:srgbClr val="0070c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CustomShape 20"/>
            <p:cNvSpPr/>
            <p:nvPr/>
          </p:nvSpPr>
          <p:spPr>
            <a:xfrm>
              <a:off x="5061240" y="2100240"/>
              <a:ext cx="190440" cy="7081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58" name="CustomShape 21"/>
            <p:cNvSpPr/>
            <p:nvPr/>
          </p:nvSpPr>
          <p:spPr>
            <a:xfrm>
              <a:off x="5363280" y="3006360"/>
              <a:ext cx="1058400" cy="21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0070c0"/>
                  </a:solidFill>
                  <a:latin typeface="Calibri"/>
                  <a:ea typeface="DejaVu Sans"/>
                </a:rPr>
                <a:t>execute()</a:t>
              </a:r>
              <a:endParaRPr b="0" lang="en-SG" sz="1400" spc="-1" strike="noStrike">
                <a:latin typeface="Arial"/>
              </a:endParaRPr>
            </a:p>
          </p:txBody>
        </p:sp>
        <p:sp>
          <p:nvSpPr>
            <p:cNvPr id="59" name="CustomShape 22"/>
            <p:cNvSpPr/>
            <p:nvPr/>
          </p:nvSpPr>
          <p:spPr>
            <a:xfrm>
              <a:off x="2756880" y="2808720"/>
              <a:ext cx="2294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3"/>
            <p:cNvSpPr/>
            <p:nvPr/>
          </p:nvSpPr>
          <p:spPr>
            <a:xfrm flipV="1">
              <a:off x="574200" y="7028640"/>
              <a:ext cx="1994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accent1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CustomShape 24"/>
            <p:cNvSpPr/>
            <p:nvPr/>
          </p:nvSpPr>
          <p:spPr>
            <a:xfrm>
              <a:off x="2294640" y="1819440"/>
              <a:ext cx="2723040" cy="21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/>
            <a:p>
              <a:pPr algn="r">
                <a:lnSpc>
                  <a:spcPct val="100000"/>
                </a:lnSpc>
              </a:pPr>
              <a:r>
                <a:rPr b="0" lang="en-SG" sz="1400" spc="-1" strike="noStrike">
                  <a:solidFill>
                    <a:srgbClr val="0070c0"/>
                  </a:solidFill>
                  <a:latin typeface="Calibri"/>
                  <a:ea typeface="DejaVu Sans"/>
                </a:rPr>
                <a:t>parseCommand(“start”)</a:t>
              </a:r>
              <a:endParaRPr b="0" lang="en-SG" sz="1400" spc="-1" strike="noStrike">
                <a:latin typeface="Arial"/>
              </a:endParaRPr>
            </a:p>
          </p:txBody>
        </p:sp>
        <p:sp>
          <p:nvSpPr>
            <p:cNvPr id="62" name="CustomShape 25"/>
            <p:cNvSpPr/>
            <p:nvPr/>
          </p:nvSpPr>
          <p:spPr>
            <a:xfrm>
              <a:off x="2756880" y="3353760"/>
              <a:ext cx="4506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6"/>
            <p:cNvSpPr/>
            <p:nvPr/>
          </p:nvSpPr>
          <p:spPr>
            <a:xfrm>
              <a:off x="2759040" y="2098440"/>
              <a:ext cx="2284920" cy="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7"/>
            <p:cNvSpPr/>
            <p:nvPr/>
          </p:nvSpPr>
          <p:spPr>
            <a:xfrm flipV="1">
              <a:off x="2756880" y="6690240"/>
              <a:ext cx="6430680" cy="59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28"/>
            <p:cNvSpPr/>
            <p:nvPr/>
          </p:nvSpPr>
          <p:spPr>
            <a:xfrm flipV="1">
              <a:off x="5264280" y="2232360"/>
              <a:ext cx="1094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9"/>
            <p:cNvSpPr/>
            <p:nvPr/>
          </p:nvSpPr>
          <p:spPr>
            <a:xfrm>
              <a:off x="5252040" y="2710800"/>
              <a:ext cx="201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30"/>
            <p:cNvSpPr/>
            <p:nvPr/>
          </p:nvSpPr>
          <p:spPr>
            <a:xfrm>
              <a:off x="7273080" y="3345840"/>
              <a:ext cx="195840" cy="34632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68" name="CustomShape 31"/>
            <p:cNvSpPr/>
            <p:nvPr/>
          </p:nvSpPr>
          <p:spPr>
            <a:xfrm>
              <a:off x="7281000" y="2516760"/>
              <a:ext cx="187920" cy="193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69" name="CustomShape 32"/>
            <p:cNvSpPr/>
            <p:nvPr/>
          </p:nvSpPr>
          <p:spPr>
            <a:xfrm>
              <a:off x="6376680" y="1985760"/>
              <a:ext cx="1991880" cy="527040"/>
            </a:xfrm>
            <a:prstGeom prst="rect">
              <a:avLst/>
            </a:prstGeom>
            <a:solidFill>
              <a:srgbClr val="0070c0"/>
            </a:solidFill>
            <a:ln w="19080">
              <a:solidFill>
                <a:srgbClr val="0070c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:Begin</a:t>
              </a:r>
              <a:endParaRPr b="0" lang="en-SG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Command</a:t>
              </a:r>
              <a:endParaRPr b="0" lang="en-SG" sz="1600" spc="-1" strike="noStrike">
                <a:latin typeface="Arial"/>
              </a:endParaRPr>
            </a:p>
          </p:txBody>
        </p:sp>
        <p:sp>
          <p:nvSpPr>
            <p:cNvPr id="70" name="CustomShape 33"/>
            <p:cNvSpPr/>
            <p:nvPr/>
          </p:nvSpPr>
          <p:spPr>
            <a:xfrm>
              <a:off x="7212960" y="7359120"/>
              <a:ext cx="318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SG" sz="11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X</a:t>
              </a:r>
              <a:endParaRPr b="0" lang="en-SG" sz="1100" spc="-1" strike="noStrike">
                <a:latin typeface="Arial"/>
              </a:endParaRPr>
            </a:p>
          </p:txBody>
        </p:sp>
        <p:grpSp>
          <p:nvGrpSpPr>
            <p:cNvPr id="71" name="Group 34"/>
            <p:cNvGrpSpPr/>
            <p:nvPr/>
          </p:nvGrpSpPr>
          <p:grpSpPr>
            <a:xfrm>
              <a:off x="8079120" y="5821560"/>
              <a:ext cx="1221480" cy="1508760"/>
              <a:chOff x="8079120" y="5821560"/>
              <a:chExt cx="1221480" cy="1508760"/>
            </a:xfrm>
          </p:grpSpPr>
          <p:sp>
            <p:nvSpPr>
              <p:cNvPr id="72" name="CustomShape 35"/>
              <p:cNvSpPr/>
              <p:nvPr/>
            </p:nvSpPr>
            <p:spPr>
              <a:xfrm>
                <a:off x="8079120" y="5821560"/>
                <a:ext cx="1221480" cy="589680"/>
              </a:xfrm>
              <a:prstGeom prst="rect">
                <a:avLst/>
              </a:prstGeom>
              <a:solidFill>
                <a:srgbClr val="0070c0"/>
              </a:solidFill>
              <a:ln w="19080"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SG" sz="1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:Command</a:t>
                </a:r>
                <a:endParaRPr b="0" lang="en-SG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SG" sz="1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Result</a:t>
                </a:r>
                <a:endParaRPr b="0" lang="en-SG" sz="1400" spc="-1" strike="noStrike">
                  <a:latin typeface="Arial"/>
                </a:endParaRPr>
              </a:p>
            </p:txBody>
          </p:sp>
          <p:sp>
            <p:nvSpPr>
              <p:cNvPr id="73" name="Line 36"/>
              <p:cNvSpPr/>
              <p:nvPr/>
            </p:nvSpPr>
            <p:spPr>
              <a:xfrm>
                <a:off x="8722440" y="6416280"/>
                <a:ext cx="360" cy="914040"/>
              </a:xfrm>
              <a:prstGeom prst="line">
                <a:avLst/>
              </a:prstGeom>
              <a:ln w="19080">
                <a:solidFill>
                  <a:srgbClr val="0070c0"/>
                </a:solidFill>
                <a:custDash>
                  <a:ds d="300000" sp="100000"/>
                </a:custDash>
                <a:rou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74" name="CustomShape 37"/>
              <p:cNvSpPr/>
              <p:nvPr/>
            </p:nvSpPr>
            <p:spPr>
              <a:xfrm>
                <a:off x="8657640" y="6416640"/>
                <a:ext cx="128160" cy="2124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round/>
              </a:ln>
              <a:effectLst>
                <a:outerShdw blurRad="40000" dir="5400000" dist="2000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</p:grpSp>
        <p:sp>
          <p:nvSpPr>
            <p:cNvPr id="75" name="CustomShape 38"/>
            <p:cNvSpPr/>
            <p:nvPr/>
          </p:nvSpPr>
          <p:spPr>
            <a:xfrm>
              <a:off x="7417440" y="6146640"/>
              <a:ext cx="623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9"/>
            <p:cNvSpPr/>
            <p:nvPr/>
          </p:nvSpPr>
          <p:spPr>
            <a:xfrm>
              <a:off x="7448760" y="6635160"/>
              <a:ext cx="1296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0070c0"/>
              </a:solidFill>
              <a:custDash>
                <a:ds d="300000" sp="100000"/>
              </a:custDash>
              <a:round/>
              <a:head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" name="CustomShape 40"/>
            <p:cNvSpPr/>
            <p:nvPr/>
          </p:nvSpPr>
          <p:spPr>
            <a:xfrm>
              <a:off x="8597160" y="7297200"/>
              <a:ext cx="318960" cy="25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SG" sz="1100" spc="-1" strike="noStrike">
                  <a:solidFill>
                    <a:srgbClr val="002060"/>
                  </a:solidFill>
                  <a:latin typeface="Calibri"/>
                  <a:ea typeface="DejaVu Sans"/>
                </a:rPr>
                <a:t>X</a:t>
              </a:r>
              <a:endParaRPr b="0" lang="en-SG" sz="1100" spc="-1" strike="noStrike">
                <a:latin typeface="Arial"/>
              </a:endParaRPr>
            </a:p>
          </p:txBody>
        </p:sp>
      </p:grpSp>
      <p:sp>
        <p:nvSpPr>
          <p:cNvPr id="78" name="CustomShape 41"/>
          <p:cNvSpPr/>
          <p:nvPr/>
        </p:nvSpPr>
        <p:spPr>
          <a:xfrm>
            <a:off x="220680" y="2032920"/>
            <a:ext cx="234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2"/>
          <p:cNvSpPr/>
          <p:nvPr/>
        </p:nvSpPr>
        <p:spPr>
          <a:xfrm>
            <a:off x="145800" y="1686240"/>
            <a:ext cx="22564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400" spc="-1" strike="noStrike">
                <a:solidFill>
                  <a:srgbClr val="0070c0"/>
                </a:solidFill>
                <a:latin typeface="Calibri"/>
                <a:ea typeface="DejaVu Sans"/>
              </a:rPr>
              <a:t>execute(“start”)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 flipV="1">
            <a:off x="7469280" y="3612240"/>
            <a:ext cx="31921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4"/>
          <p:cNvSpPr/>
          <p:nvPr/>
        </p:nvSpPr>
        <p:spPr>
          <a:xfrm flipV="1">
            <a:off x="7469280" y="3412440"/>
            <a:ext cx="319212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5"/>
          <p:cNvSpPr/>
          <p:nvPr/>
        </p:nvSpPr>
        <p:spPr>
          <a:xfrm>
            <a:off x="7611120" y="318384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setState(ENEMY_PUT_SHIP)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 flipV="1">
            <a:off x="7469280" y="5678640"/>
            <a:ext cx="319212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7"/>
          <p:cNvSpPr/>
          <p:nvPr/>
        </p:nvSpPr>
        <p:spPr>
          <a:xfrm flipV="1">
            <a:off x="7469280" y="5478840"/>
            <a:ext cx="3192120" cy="1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8"/>
          <p:cNvSpPr/>
          <p:nvPr/>
        </p:nvSpPr>
        <p:spPr>
          <a:xfrm>
            <a:off x="7611120" y="525024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setState(PLAYER_ATTACK)</a:t>
            </a:r>
            <a:endParaRPr b="0" lang="en-SG" sz="1200" spc="-1" strike="noStrike">
              <a:latin typeface="Arial"/>
            </a:endParaRPr>
          </a:p>
        </p:txBody>
      </p:sp>
      <p:grpSp>
        <p:nvGrpSpPr>
          <p:cNvPr id="86" name="Group 49"/>
          <p:cNvGrpSpPr/>
          <p:nvPr/>
        </p:nvGrpSpPr>
        <p:grpSpPr>
          <a:xfrm>
            <a:off x="14774760" y="601200"/>
            <a:ext cx="2478960" cy="6984000"/>
            <a:chOff x="14774760" y="601200"/>
            <a:chExt cx="2478960" cy="6984000"/>
          </a:xfrm>
        </p:grpSpPr>
        <p:sp>
          <p:nvSpPr>
            <p:cNvPr id="87" name="CustomShape 50"/>
            <p:cNvSpPr/>
            <p:nvPr/>
          </p:nvSpPr>
          <p:spPr>
            <a:xfrm>
              <a:off x="14774760" y="601200"/>
              <a:ext cx="2478960" cy="6983640"/>
            </a:xfrm>
            <a:prstGeom prst="roundRect">
              <a:avLst>
                <a:gd name="adj" fmla="val 3484"/>
              </a:avLst>
            </a:prstGeom>
            <a:solidFill>
              <a:srgbClr val="dddddd"/>
            </a:solidFill>
            <a:ln w="19080">
              <a:noFill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SG" sz="1200" spc="-1" strike="noStrike">
                  <a:solidFill>
                    <a:srgbClr val="808080"/>
                  </a:solidFill>
                  <a:latin typeface="Calibri"/>
                  <a:ea typeface="DejaVu Sans"/>
                </a:rPr>
                <a:t>AI</a:t>
              </a:r>
              <a:endParaRPr b="0" lang="en-SG" sz="1200" spc="-1" strike="noStrike">
                <a:latin typeface="Arial"/>
              </a:endParaRPr>
            </a:p>
          </p:txBody>
        </p:sp>
        <p:sp>
          <p:nvSpPr>
            <p:cNvPr id="88" name="CustomShape 51"/>
            <p:cNvSpPr/>
            <p:nvPr/>
          </p:nvSpPr>
          <p:spPr>
            <a:xfrm>
              <a:off x="14966640" y="975600"/>
              <a:ext cx="2141640" cy="735840"/>
            </a:xfrm>
            <a:prstGeom prst="rect">
              <a:avLst/>
            </a:prstGeom>
            <a:solidFill>
              <a:srgbClr val="808080"/>
            </a:solidFill>
            <a:ln w="19080">
              <a:solidFill>
                <a:srgbClr val="7030a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SG" sz="1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:Enemy</a:t>
              </a:r>
              <a:endParaRPr b="0" lang="en-SG" sz="1600" spc="-1" strike="noStrike">
                <a:latin typeface="Arial"/>
              </a:endParaRPr>
            </a:p>
          </p:txBody>
        </p:sp>
        <p:sp>
          <p:nvSpPr>
            <p:cNvPr id="89" name="Line 52"/>
            <p:cNvSpPr/>
            <p:nvPr/>
          </p:nvSpPr>
          <p:spPr>
            <a:xfrm>
              <a:off x="16064280" y="1711800"/>
              <a:ext cx="32400" cy="5873400"/>
            </a:xfrm>
            <a:prstGeom prst="line">
              <a:avLst/>
            </a:prstGeom>
            <a:ln w="19080">
              <a:solidFill>
                <a:srgbClr val="7030a0"/>
              </a:solidFill>
              <a:custDash>
                <a:ds d="300000" sp="100000"/>
              </a:custDash>
              <a:rou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0" name="CustomShape 53"/>
            <p:cNvSpPr/>
            <p:nvPr/>
          </p:nvSpPr>
          <p:spPr>
            <a:xfrm>
              <a:off x="15971400" y="3942720"/>
              <a:ext cx="208080" cy="840240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7030a0"/>
              </a:solidFill>
              <a:round/>
            </a:ln>
            <a:effectLst>
              <a:outerShdw blurRad="40000" dir="5400000" dist="2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91" name="CustomShape 54"/>
          <p:cNvSpPr/>
          <p:nvPr/>
        </p:nvSpPr>
        <p:spPr>
          <a:xfrm flipV="1">
            <a:off x="7469640" y="3753720"/>
            <a:ext cx="5862240" cy="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55"/>
          <p:cNvSpPr/>
          <p:nvPr/>
        </p:nvSpPr>
        <p:spPr>
          <a:xfrm flipV="1">
            <a:off x="7469640" y="5078160"/>
            <a:ext cx="583416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6"/>
          <p:cNvSpPr/>
          <p:nvPr/>
        </p:nvSpPr>
        <p:spPr>
          <a:xfrm>
            <a:off x="11031120" y="358272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beginGame()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 flipV="1">
            <a:off x="13540680" y="3940920"/>
            <a:ext cx="243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8"/>
          <p:cNvSpPr/>
          <p:nvPr/>
        </p:nvSpPr>
        <p:spPr>
          <a:xfrm>
            <a:off x="13540680" y="4777560"/>
            <a:ext cx="243036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808080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9"/>
          <p:cNvSpPr/>
          <p:nvPr/>
        </p:nvSpPr>
        <p:spPr>
          <a:xfrm>
            <a:off x="13650480" y="3662640"/>
            <a:ext cx="2174400" cy="18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prepEnemy()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2019-04-03T01:58:12Z</dcterms:modified>
  <cp:revision>123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