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16:20.819"/>
    </inkml:context>
    <inkml:brush xml:id="br0">
      <inkml:brushProperty name="width" value="0.15875" units="cm"/>
      <inkml:brushProperty name="height" value="0.15875" units="cm"/>
      <inkml:brushProperty name="color" value="#ED7D31"/>
    </inkml:brush>
  </inkml:definitions>
  <inkml:trace contextRef="#ctx0" brushRef="#br0">2380 820 24575,'10'-9'0,"-1"-1"0,-4 0 0,0 1 0,-5-5 0,0 3 0,-5 1 0,0 2 0,-11 6 0,-13-2 0,-7-2 0,-11 4 0,-22-5 0,-6 7-347,25 5 1,-1-1 346,2-3 0,-2 0 0,-6 8 0,-1 1 0,-2 1 0,0 1-661,-8 0 1,0 1 660,0 3 0,1 0 0,-1 1 0,0-1 0,-1 1 0,2 1 0,13 2 0,2 1-44,1-2 1,3 1 43,-10 12 0,11-7 0,13-6 644,10-1-644,-1 1 1361,1 6-1361,-1-1 96,0 0-96,6 1 0,-4-1 0,4 1 0,0-1 0,-4 1 0,1 8 0,-3-6 0,-4 15 0,8-7 0,-1 21 0,8-18 0,-3 27 0,9-27 0,1 18 0,7-1 0,0-16 0,0 14 0,6-17 0,7-1 0,1-1 0,12-1 0,-7-6 0,10 15 0,-4-16 0,2 8 0,-3-10 0,10 3 0,1 0 0,21 5 0,2 0 0,25 5-1855,4 1 1855,-37-18 0,0 0 0,36 18-159,-3-9 159,-24 1 0,-4-12 0,-10 3 0,-10-13 0,-2-1 1839,-8-7-1839,-1 0 175,1 0-175,8 0 0,3 0 0,39-8 0,-23 0 0,35-2 0,-49-2 0,15 4 0,-17-6 0,-1 1 0,8-2 0,-17-3 0,8-2 0,-10-5 0,1 1 0,-1-1 0,0 1 0,21-14 0,-14 1 0,16-12 0,-19 14 0,-2 1 0,-1 10 0,1-10 0,-1 7 0,-2-15 0,-4 6 0,-5 1 0,4 1 0,7-1 0,-4-1 0,3-2 0,-11 5 0,-1 8 0,0 0 0,-5 1 0,4-1 0,-5 1 0,7-1 0,-7 1 0,0-1 0,-1 0 0,-3 1 0,3-1 0,-5-8 0,-5 6 0,-3-15 0,-6 6 0,0 0 0,-5 3 0,6 8 0,-11 1 0,5-1 0,0 1 0,-4-1 0,9 1 0,-9-1 0,11 7 0,-11-5 0,5 11 0,-1-12 0,-5 11 0,12-4 0,-11 5 0,12 7 0,-6-5 0,8 4 0,-1 1 0,0-4 0,1 8 0,3-7 0,2-4 0,4 0 0,11-11 0,-4 16 0,10-14 0,-7 18 0,1-12 0,-2 9 0,1-3 0,-5-1 0,4 4 0,-3-9 0,4 8 0,1-9 0,-2 6 0,-3 5 0,-2 1 0</inkml:trace>
  <inkml:trace contextRef="#ctx0" brushRef="#br0" timeOffset="1904">1474 2590 24575,'5'16'0,"2"2"0,7 15 0,-7 3 0,7 19 0,-3 17 0,7 15-602,-11-31 0,-2 3 602,0 1 0,-2 0 0,-3 7 0,0 2 0,5-2 0,0 1-1040,-4 8 1,1 2 1039,9 10 0,0 2 0,-9 0 0,-1 2-780,7-20 1,2 1 0,-3-1 779,-5 20 0,-1-2 0,11 8 0,0 1 0,-10-10 0,-2-2-650,6-7 0,0-2 650,-6 0 0,0-2 0,0-8 0,0-1 122,0-6 1,0-2-123,0 0 0,0-2 0,0 18 0,0 5 1669,0-33-1669,0 9 2435,0-21-2435,0-1 1717,0-10-1717,0-6 855,0 5-855,-5-12 0,4 5 0,-3-6 0,8-1 0,2 1 0,-1 6 0,-1-5 0,2 12 0,-5-12 0,4 6 0,-5-16 0,0 6 0,-5 1 0,-10 18 0,-9 21 0,-20 25 0,-5 14-1076,7-26 0,-5 3 1076,5 1 0,-1 0 0,-10 4 0,-2-1 0,2-6 0,1-2 0,8-10 0,0-3 0,-4-2 0,1-3-130,-21 26 130,14-6 0,17-22 0,16-12 0,14-19 0,26-28 2137,15-14-2137,26-10 0,-6-7 0,18-5-776,-36 17 1,0-5 775,13-11 0,3-5-1932,2-6 0,3-2 1932,-10 16 0,2-1 0,-1 0 0,12-24 0,-1 1-487,-1 6 1,-4 4 486,-19 16 0,-6 2 0,8-21 0,-12 33 1259,-15 3-1259,6 8 3937,-15 7-3937,5 2 1337,-11 15-1337,4 2 0,-3 8 0,4 1 0,0 0 0,0 6 0,6 2 0,6 6 0,9 9 0,29 10 0,7 19-614,-14-32 1,3 2 613,2 8 0,1 2 0,4-4 0,1 1 0,-5 3 0,0 2 0,9 8 0,-1 1 0,-14-11 0,-1 1 0,8 4 0,0-3-303,26 14 303,-2-12 0,-25-16 0,5-6 0,-28 0 0,8-15 0,-25-2 0,1-8 0,-15-4 0</inkml:trace>
  <inkml:trace contextRef="#ctx0" brushRef="#br0" timeOffset="9088">1618 3936 24575,'-16'17'0,"-2"0"0,-16 10 0,8-2 0,-32 18 0,18-13 0,-1-1 0,-3-1-760,-31 9 760,19-11 0,-4-1-652,1-3 1,-2-1 651,-6 2 0,-2-1 0,2 1 0,-1-1 0,-1 2 0,2-2 0,12-6 0,4 0 0,-37 19 0,32-17 0,12 10 0,8-13 0,3 5 710,8-8-710,7-5 1353,2 3-1353,6-9 0,5 7 0,-4-2 0,8 3 0,-7-4 0,1 11 0,-3-9 0,-2 15 0,1-4 0,-1 7 0,-6-1 0,4 0 0,-4 1 0,1-1 0,4-6 0,-3-2 0,11-6 0,-4-5 0,8 4 0,-3-4 0,4 5 0,0-5 0,0-1 0</inkml:trace>
  <inkml:trace contextRef="#ctx0" brushRef="#br0" timeOffset="12436">1610 4016 24575,'10'0'0,"6"0"0,2-6 0,6 0 0,1-7 0,-1 1 0,1 0 0,-1-6 0,1 4 0,-1-3 0,9-3 0,14 3 0,-9-9 0,27 8 0,-27-2 0,18-2 0,-20 6 0,-3-4 0,-9 3 0,1 3 0,-1-4 0,1 6 0,-1-6 0,1 4 0,-1-3 0,0 4 0,-6 2 0,-2 0 0,-6 2 0,0-1 0,-1 5 0,1-4 0,-1 4 0,7-12 0,2-1 0,7-6 0,1-10 0,-1 8 0,7-28 0,-4 16 0,17-34 0,10 8-807,-11 15 1,4-2 806,1 6 0,1 0 0,3-7 0,-2 2-199,-8 13 1,-3 2 198,24-30 0,-12 13 0,-12 12 0,1-17 0,-15 28 0,5-25 1579,-6 27-1579,-3-15 431,-4 15-431,-4-6 0,-2 8 0,0 1 0,-5 6 0,4-5 0,-5 5 0,1-7 0,-1 7 0,-2 2 0,-3 6 0,3 1 0,-4-1 0,0 0 0,4 1 0,-3-1 0,4 0 0,-5-6 0,0 5 0,0-6 0,0 8 0,0-1 0,0 0 0,0 1 0,0-8 0,0 6 0,0-5 0,0 6 0,-5 0 0,4-6 0,-3-2 0,4-6 0,0-1 0,-4 7 0,3 2 0,-4 6 0,5-6 0,0-2 0,0-7 0,0 1 0,0-1 0,0 1 0,0-1 0,0 0 0,0 1 0,0-1 0,0 1 0,0-1 0,0 1 0,0-1 0,0 0 0,0 7 0,7-13 0,-6 10 0,6-12 0,-7 8 0,0 1 0,0-1 0,0 1 0,0-1 0,0 1 0,0-1 0,0 7 0,0-5 0,0 5 0,0 0 0,0-5 0,0 5 0,0-6 0,0-1 0,0 1 0,0-1 0,0 1 0,0-1 0,0 0 0,5 1 0,-3-1 0,3 1 0,-5-1 0,0 7 0,0 2 0,0 6 0,0-6 0,0 5 0,0-6 0,0 8 0,4-1 0,-2 0 0,2 1 0,-4-1 0,0 0 0,0 0 0,0 5 0,0 1 0</inkml:trace>
  <inkml:trace contextRef="#ctx0" brushRef="#br0" timeOffset="36250">513 464 24575,'-10'4'0,"0"1"0,-1 11 0,1-4 0,-7 5 0,6-7 0,-6 1 0,12-2 0,-4 1 0,4-1 0,0 1 0,0-1 0,5 1 0,0 6 0,0-5 0,6 12 0,-1-12 0,2 6 0,1-8 0,-1 7 0,-2 2 0,5 0 0,-9-2 0,9 0 0,-4 2 0,1 0 0,4 5 0,-5-12 0,6 12 0,-1-5 0,0 0 0,-1-2 0,1 0 0,-5-5 0,4 12 0,-8-12 0,7 1 0,-8-3 0,4-13 0,-5 3 0,0-24 0,0 5 0,0-22 0,0 6 0,-7-9 0,0 10 0,-6 1 0,0 10 0,6-1 0,2 7 0,0-5 0,3 12 0,-3-5 0,5 6 0,0 0 0,0 1 0,0-1 0,0 0 0,0-6 0,0 5 0,0-6 0,0 8 0,0-1 0,0 0 0,4 0 0,8 0 0,6-1 0,15-9 0,3 4 0,-1-10 0,7 4 0,-6-6 0,39-17 0,-11 17 0,14-16 0,-23 27 0,-10-11 0,-1 11 0,12-5 0,2 5 0,12 0 0,-1-1 0,1 1 0,-12 1 0,-11 6 0,-14 4 0,-8 6 0,-1-6 0,1-1 0,-1 0 0,0-4 0,1 10 0,-1-10 0,1 10 0,-1-10 0,-6 5 0,-2 0 0,-6 6 0,1 12 0,1 14 0,0 1 0,1 6 0,5-8 0,-4-1 0,14 11 0,-13-7 0,8 7 0,-16-2 0,-2-6 0,-5 6 0,6-8 0,-5-1 0,4 1 0,-5-1 0,0 1 0,0-1 0,0 0 0,0-6 0,0 5 0,0-12 0,0 5 0,0-6 0,5-9 0,0-2 0,5-9 0,6-1 0,2 6 0,26-8 0,6 3 0,19-15 0,14 4-678,4-6 678,-38 17 0,2 0 0,6 0 0,1-1-920,2-5 0,0 1 920,0 3 0,0-1 0,-7-2 0,-4 0 0,14-1 0,-19 1 0,-19 3 0,-7 5 615,-6-2-615,-4 8 1903,-7-8-1903,8 8 0,-4-8 0,5 8 0,-1-7 0,1 11 0,-1-2 0,7 15 0,2 2 0,1 6 0,-7 1 0,-1-1 0,-9 1 0,3-1 0,-5 0 0,0-6 0,-4-2 0,-2-6 0,-10 1 0,-2 5 0,0-3 0,2-1 0,6-4 0,1-7 0,-8 3 0,6-4 0,-21 0 0,12 0 0,-22 0 0,15 6 0,-7-5 0,10 5 0,-1-6 0,1 0 0,-1 0 0,1 0 0,6 4 0,-5-3 0,11 3 0,-4-4 0,0 5 0,4-3 0,-11 3 0,6 1 0,-8-5 0,0 4 0,1-5 0,-1 6 0,-8-5 0,6 5 0,-6-6 0,8-6 0,7 5 0,2-5 0,-1 6 0,6 0 0,-12 0 0,12 0 0,-12 0 0,5 0 0,-15 0 0,6 0 0,-7 0 0,1 0 0,6 0 0,-6 0 0,8 0 0,7 0 0,2 0 0,6 0 0,0 0 0,1 5 0,-8 1 0,0 5 0,-8 1 0,0 0 0,-8-5 0,6 9 0,-6-13 0,8 13 0,1-9 0,6 0 0,-5 4 0,11-10 0,-4 4 0,6 0 0,1-4 0,-1 7 0,0-7 0,1 4 0,-8 0 0,-1-4 0,-6 5 0,-1-6 0,1 5 0,-1-3 0,1 3 0,-1 0 0,0-3 0,-10 9 0,8-5 0,-9 1 0,18 3 0,2-9 0,6 3 0,5 0 0,-4 2 0,4 3 0,-5 1 0,-6 0 0,-2-4 0,4 4 0,-8-4 0,15 0 0,-5 3 0,4-8 0,2 4 0,-10 0 0,-2 2 0,-6 11 0,-1 1 0,0 0 0,1-2 0,-1 1 0,1-5 0,-1 0 0,7-4 0,2-4 0,6 5 0,1 0 0,-8 6 0,-1-4 0,-6 11 0,-1-9 0,1 9 0,-1-10 0,0 5 0,1-6 0,-1-5 0,1 4 0,-1-4 0,1 5 0,6-6 0,-5 5 0,11-9 0,-4 3 0,11-1 0,-4-3 0,4 8 0,-5-8 0,0 3 0,1-4 0,-1 0 0,0 0 0,1-4 0,-8-3 0,6-3 0,-5 0 0,6 0 0,0 4 0,-6-9 0,5 8 0,-6-5 0,8 4 0,-1 7 0,0-4 0,5 1 0,-4 3 0,8-8 0,-3-3 0,4 1 0,0-12 0,0 12 0,4-6 0,-3 8 0,14-8 0,-8 6 0,9-5 0,-5-1 0,-1 6 0,1-1 0,0-3 0,-2 12 0,2-12 0,-1 10 0,-1-5 0,1 4 0,-1-2 0,-3 2 0,2-3 0,-7-1 0,8 5 0,-4 0 0,0 1 0,4-1 0,-4-1 0,5 2 0,-1 0 0,1-2 0,-5-3 0,-1 3 0,-4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4A59CA2-ED4E-468B-A4EF-613E2BEDDD94}" type="datetime">
              <a:rPr lang="en-SG" sz="1200" b="0" strike="noStrike" spc="-1">
                <a:solidFill>
                  <a:srgbClr val="8B8B8B"/>
                </a:solidFill>
                <a:latin typeface="Calibri"/>
              </a:rPr>
              <a:t>15/4/19</a:t>
            </a:fld>
            <a:endParaRPr lang="en-SG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SG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2D2101-326D-4D2A-A89D-620E5C85B61C}" type="slidenum">
              <a:rPr lang="en-SG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SG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963160" y="457200"/>
            <a:ext cx="4747680" cy="3849840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 flipV="1">
            <a:off x="2241719" y="1611085"/>
            <a:ext cx="1611823" cy="381874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2123280" y="2510640"/>
            <a:ext cx="2350749" cy="755074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846320" y="571680"/>
            <a:ext cx="25005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chemeClr val="accent2"/>
                </a:solidFill>
                <a:latin typeface="Comic Sans MS"/>
              </a:rPr>
              <a:t>Battleships Application</a:t>
            </a:r>
            <a:endParaRPr lang="en-SG" sz="1600" b="0" strike="noStrike" spc="-1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3610868" y="932794"/>
            <a:ext cx="2008800" cy="12502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omic Sans MS"/>
              </a:rPr>
              <a:t>Put my ships on the map grid</a:t>
            </a:r>
            <a:endParaRPr lang="en-SG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4370178" y="2950029"/>
            <a:ext cx="2082896" cy="11702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omic Sans MS"/>
              </a:rPr>
              <a:t>List the tags that I used on my ships</a:t>
            </a:r>
            <a:endParaRPr lang="en-SG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1268280" y="3362760"/>
            <a:ext cx="6415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600" b="0" i="1" strike="noStrike" spc="-1">
                <a:solidFill>
                  <a:schemeClr val="accent2"/>
                </a:solidFill>
                <a:latin typeface="Comic Sans MS"/>
              </a:rPr>
              <a:t>User</a:t>
            </a:r>
            <a:endParaRPr lang="en-SG" sz="1600" b="0" strike="noStrike" spc="-1">
              <a:solidFill>
                <a:schemeClr val="accent2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09D2D1-408F-7C43-B86C-B24E4CCA6AC0}"/>
                  </a:ext>
                </a:extLst>
              </p14:cNvPr>
              <p14:cNvContentPartPr/>
              <p14:nvPr/>
            </p14:nvContentPartPr>
            <p14:xfrm>
              <a:off x="952303" y="531634"/>
              <a:ext cx="1269360" cy="2535498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09D2D1-408F-7C43-B86C-B24E4CCA6A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863" y="503194"/>
                <a:ext cx="1326240" cy="2592378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Line 3">
            <a:extLst>
              <a:ext uri="{FF2B5EF4-FFF2-40B4-BE49-F238E27FC236}">
                <a16:creationId xmlns:a16="http://schemas.microsoft.com/office/drawing/2014/main" id="{0D651005-57DE-6E4C-BA1C-D71F5830AA7A}"/>
              </a:ext>
            </a:extLst>
          </p:cNvPr>
          <p:cNvSpPr/>
          <p:nvPr/>
        </p:nvSpPr>
        <p:spPr>
          <a:xfrm>
            <a:off x="2264793" y="2292926"/>
            <a:ext cx="4092463" cy="243445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5">
            <a:extLst>
              <a:ext uri="{FF2B5EF4-FFF2-40B4-BE49-F238E27FC236}">
                <a16:creationId xmlns:a16="http://schemas.microsoft.com/office/drawing/2014/main" id="{6A63D0C2-A66E-094F-BF8A-A5334FAD20B7}"/>
              </a:ext>
            </a:extLst>
          </p:cNvPr>
          <p:cNvSpPr/>
          <p:nvPr/>
        </p:nvSpPr>
        <p:spPr>
          <a:xfrm>
            <a:off x="5548525" y="1673023"/>
            <a:ext cx="2008800" cy="12502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omic Sans MS"/>
              </a:rPr>
              <a:t>List my ships that have been deployed</a:t>
            </a:r>
            <a:endParaRPr lang="en-SG" sz="1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Lucy Chan</dc:creator>
  <dc:description/>
  <cp:lastModifiedBy>Ian Wu Ling En</cp:lastModifiedBy>
  <cp:revision>5</cp:revision>
  <dcterms:created xsi:type="dcterms:W3CDTF">2019-04-13T15:31:58Z</dcterms:created>
  <dcterms:modified xsi:type="dcterms:W3CDTF">2019-04-15T12:26:54Z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