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45" autoAdjust="0"/>
  </p:normalViewPr>
  <p:slideViewPr>
    <p:cSldViewPr showGuides="1">
      <p:cViewPr varScale="1">
        <p:scale>
          <a:sx n="70" d="100"/>
          <a:sy n="70" d="100"/>
        </p:scale>
        <p:origin x="198" y="34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5">
            <a:extLst>
              <a:ext uri="{FF2B5EF4-FFF2-40B4-BE49-F238E27FC236}">
                <a16:creationId xmlns:a16="http://schemas.microsoft.com/office/drawing/2014/main" id="{7EDEFD44-220B-4F16-9705-87270D40A9DE}"/>
              </a:ext>
            </a:extLst>
          </p:cNvPr>
          <p:cNvSpPr/>
          <p:nvPr/>
        </p:nvSpPr>
        <p:spPr>
          <a:xfrm>
            <a:off x="8294985" y="94614"/>
            <a:ext cx="4182854" cy="6582967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Storage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6543194" y="83034"/>
            <a:ext cx="1710363" cy="66495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231116" y="69059"/>
            <a:ext cx="4258586" cy="664955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4333740" y="1597803"/>
            <a:ext cx="1002" cy="1389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67998" y="1591892"/>
            <a:ext cx="138706" cy="357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993612" y="1443975"/>
            <a:ext cx="1525045" cy="9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95552" y="2621583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964579" y="1932508"/>
            <a:ext cx="22776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2"/>
          <p:cNvSpPr/>
          <p:nvPr/>
        </p:nvSpPr>
        <p:spPr>
          <a:xfrm>
            <a:off x="8410545" y="1279989"/>
            <a:ext cx="1974798" cy="3512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:StorageManager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6620187" y="2429125"/>
            <a:ext cx="1532257" cy="2690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PlayerStatistics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375779" y="2637087"/>
            <a:ext cx="9028" cy="43733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321402" y="3200401"/>
            <a:ext cx="179136" cy="4148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418645" y="3200400"/>
            <a:ext cx="2937036" cy="108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530248" y="1240654"/>
            <a:ext cx="1650371" cy="3571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:SaveCommand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993612" y="2814540"/>
            <a:ext cx="226371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446851" y="6245582"/>
            <a:ext cx="12364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108281" y="1631216"/>
            <a:ext cx="0" cy="578148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1069094" y="4274046"/>
            <a:ext cx="131981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saveStatisticsData()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244411" y="2814540"/>
            <a:ext cx="193342" cy="35840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4188449" y="6416099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4870533" y="2941044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getPlayerStats()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4406704" y="4839574"/>
            <a:ext cx="287214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4417379" y="3617708"/>
            <a:ext cx="296044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4317482" y="5527030"/>
            <a:ext cx="2098168" cy="1045533"/>
            <a:chOff x="13876547" y="5116008"/>
            <a:chExt cx="2098168" cy="104553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339611" y="5331132"/>
              <a:ext cx="1635104" cy="30823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5061109" y="5617651"/>
              <a:ext cx="212001" cy="2334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6547" y="5116008"/>
              <a:ext cx="45032" cy="10455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4406704" y="5863603"/>
            <a:ext cx="3894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 flipV="1">
            <a:off x="1972592" y="6398591"/>
            <a:ext cx="2332563" cy="535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4378240" y="3893057"/>
            <a:ext cx="29330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65A584-4559-4D2A-91FD-3C1FC0E178C6}"/>
              </a:ext>
            </a:extLst>
          </p:cNvPr>
          <p:cNvSpPr txBox="1"/>
          <p:nvPr/>
        </p:nvSpPr>
        <p:spPr>
          <a:xfrm>
            <a:off x="4889877" y="3670757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getStorage()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AFFB1-5822-4FD4-9181-238F426358D8}"/>
              </a:ext>
            </a:extLst>
          </p:cNvPr>
          <p:cNvSpPr/>
          <p:nvPr/>
        </p:nvSpPr>
        <p:spPr>
          <a:xfrm>
            <a:off x="7302540" y="3893057"/>
            <a:ext cx="194756" cy="10351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0AA690-545C-4CF2-B7FE-564CD9109B93}"/>
              </a:ext>
            </a:extLst>
          </p:cNvPr>
          <p:cNvSpPr/>
          <p:nvPr/>
        </p:nvSpPr>
        <p:spPr>
          <a:xfrm>
            <a:off x="8981432" y="4048243"/>
            <a:ext cx="212945" cy="7318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35A39A-9E3F-4E0E-91BC-A78847CC8648}"/>
              </a:ext>
            </a:extLst>
          </p:cNvPr>
          <p:cNvSpPr txBox="1"/>
          <p:nvPr/>
        </p:nvSpPr>
        <p:spPr>
          <a:xfrm>
            <a:off x="1511945" y="1172267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saveCommand</a:t>
            </a:r>
            <a:r>
              <a:rPr lang="en-US" dirty="0"/>
              <a:t>()</a:t>
            </a:r>
          </a:p>
        </p:txBody>
      </p:sp>
      <p:cxnSp>
        <p:nvCxnSpPr>
          <p:cNvPr id="88" name="Curved Connector 12">
            <a:extLst>
              <a:ext uri="{FF2B5EF4-FFF2-40B4-BE49-F238E27FC236}">
                <a16:creationId xmlns:a16="http://schemas.microsoft.com/office/drawing/2014/main" id="{6FC323B1-2B82-4579-9AE9-62047F74BEE6}"/>
              </a:ext>
            </a:extLst>
          </p:cNvPr>
          <p:cNvCxnSpPr>
            <a:cxnSpLocks/>
          </p:cNvCxnSpPr>
          <p:nvPr/>
        </p:nvCxnSpPr>
        <p:spPr>
          <a:xfrm>
            <a:off x="10837129" y="4156323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12">
            <a:extLst>
              <a:ext uri="{FF2B5EF4-FFF2-40B4-BE49-F238E27FC236}">
                <a16:creationId xmlns:a16="http://schemas.microsoft.com/office/drawing/2014/main" id="{5B09C6A8-9ED8-464C-98AD-5EACA3A3F981}"/>
              </a:ext>
            </a:extLst>
          </p:cNvPr>
          <p:cNvCxnSpPr>
            <a:cxnSpLocks/>
          </p:cNvCxnSpPr>
          <p:nvPr/>
        </p:nvCxnSpPr>
        <p:spPr>
          <a:xfrm flipH="1">
            <a:off x="10838553" y="4447336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E0E757-B5F9-4914-A065-9AF840CA7642}"/>
              </a:ext>
            </a:extLst>
          </p:cNvPr>
          <p:cNvCxnSpPr>
            <a:cxnSpLocks/>
          </p:cNvCxnSpPr>
          <p:nvPr/>
        </p:nvCxnSpPr>
        <p:spPr>
          <a:xfrm>
            <a:off x="7497296" y="4048243"/>
            <a:ext cx="1491290" cy="893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25BAADC-17A8-4CD1-820F-2C3D160494A7}"/>
              </a:ext>
            </a:extLst>
          </p:cNvPr>
          <p:cNvSpPr txBox="1"/>
          <p:nvPr/>
        </p:nvSpPr>
        <p:spPr>
          <a:xfrm>
            <a:off x="7220708" y="3809347"/>
            <a:ext cx="15612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saveStatistics()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81D3A8-BE91-4314-9ED1-52FE78946742}"/>
              </a:ext>
            </a:extLst>
          </p:cNvPr>
          <p:cNvCxnSpPr>
            <a:cxnSpLocks/>
          </p:cNvCxnSpPr>
          <p:nvPr/>
        </p:nvCxnSpPr>
        <p:spPr>
          <a:xfrm>
            <a:off x="9194377" y="4164866"/>
            <a:ext cx="143755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7969AA-E731-4408-8664-8F16065120B2}"/>
              </a:ext>
            </a:extLst>
          </p:cNvPr>
          <p:cNvSpPr txBox="1"/>
          <p:nvPr/>
        </p:nvSpPr>
        <p:spPr>
          <a:xfrm>
            <a:off x="9146521" y="3808034"/>
            <a:ext cx="1588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getStatisticsFilePath()</a:t>
            </a: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19AA9CFB-2012-4C2D-9ECD-D97D088C66D5}"/>
              </a:ext>
            </a:extLst>
          </p:cNvPr>
          <p:cNvSpPr/>
          <p:nvPr/>
        </p:nvSpPr>
        <p:spPr>
          <a:xfrm>
            <a:off x="9874218" y="2330898"/>
            <a:ext cx="1974798" cy="3512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:JsonStatisticsStorage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C2518A-FD82-41D4-B671-D1EA18A1D73D}"/>
              </a:ext>
            </a:extLst>
          </p:cNvPr>
          <p:cNvCxnSpPr>
            <a:cxnSpLocks/>
          </p:cNvCxnSpPr>
          <p:nvPr/>
        </p:nvCxnSpPr>
        <p:spPr>
          <a:xfrm>
            <a:off x="9194377" y="4584967"/>
            <a:ext cx="1492713" cy="1963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633B8C-7C59-4AAC-8DDE-B0CF83EA0144}"/>
              </a:ext>
            </a:extLst>
          </p:cNvPr>
          <p:cNvCxnSpPr>
            <a:cxnSpLocks/>
          </p:cNvCxnSpPr>
          <p:nvPr/>
        </p:nvCxnSpPr>
        <p:spPr>
          <a:xfrm flipH="1">
            <a:off x="10708481" y="2667000"/>
            <a:ext cx="15508" cy="540335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B4A59CE-33A3-4AB1-8DD7-20DD76A58808}"/>
              </a:ext>
            </a:extLst>
          </p:cNvPr>
          <p:cNvCxnSpPr>
            <a:cxnSpLocks/>
          </p:cNvCxnSpPr>
          <p:nvPr/>
        </p:nvCxnSpPr>
        <p:spPr>
          <a:xfrm>
            <a:off x="7467662" y="4766247"/>
            <a:ext cx="1492713" cy="1963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EA9C787-615A-40B7-AA16-ED1777D8A108}"/>
              </a:ext>
            </a:extLst>
          </p:cNvPr>
          <p:cNvSpPr/>
          <p:nvPr/>
        </p:nvSpPr>
        <p:spPr>
          <a:xfrm>
            <a:off x="10620657" y="4156323"/>
            <a:ext cx="212945" cy="4916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6FDA33-8287-4103-899C-439B177D8848}"/>
              </a:ext>
            </a:extLst>
          </p:cNvPr>
          <p:cNvSpPr/>
          <p:nvPr/>
        </p:nvSpPr>
        <p:spPr>
          <a:xfrm>
            <a:off x="10844876" y="4243225"/>
            <a:ext cx="85940" cy="2111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29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boston cheong</cp:lastModifiedBy>
  <cp:revision>146</cp:revision>
  <dcterms:created xsi:type="dcterms:W3CDTF">2016-07-22T14:33:02Z</dcterms:created>
  <dcterms:modified xsi:type="dcterms:W3CDTF">2019-04-15T06:53:38Z</dcterms:modified>
</cp:coreProperties>
</file>