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14400213" cy="12599988"/>
  <p:notesSz cx="6858000" cy="9144000"/>
  <p:defaultTextStyle>
    <a:defPPr>
      <a:defRPr lang="en-US"/>
    </a:defPPr>
    <a:lvl1pPr marL="0" algn="l" defTabSz="1179079" rtl="0" eaLnBrk="1" latinLnBrk="0" hangingPunct="1">
      <a:defRPr sz="2321" kern="1200">
        <a:solidFill>
          <a:schemeClr val="tx1"/>
        </a:solidFill>
        <a:latin typeface="+mn-lt"/>
        <a:ea typeface="+mn-ea"/>
        <a:cs typeface="+mn-cs"/>
      </a:defRPr>
    </a:lvl1pPr>
    <a:lvl2pPr marL="589540" algn="l" defTabSz="1179079" rtl="0" eaLnBrk="1" latinLnBrk="0" hangingPunct="1">
      <a:defRPr sz="2321" kern="1200">
        <a:solidFill>
          <a:schemeClr val="tx1"/>
        </a:solidFill>
        <a:latin typeface="+mn-lt"/>
        <a:ea typeface="+mn-ea"/>
        <a:cs typeface="+mn-cs"/>
      </a:defRPr>
    </a:lvl2pPr>
    <a:lvl3pPr marL="1179079" algn="l" defTabSz="1179079" rtl="0" eaLnBrk="1" latinLnBrk="0" hangingPunct="1">
      <a:defRPr sz="2321" kern="1200">
        <a:solidFill>
          <a:schemeClr val="tx1"/>
        </a:solidFill>
        <a:latin typeface="+mn-lt"/>
        <a:ea typeface="+mn-ea"/>
        <a:cs typeface="+mn-cs"/>
      </a:defRPr>
    </a:lvl3pPr>
    <a:lvl4pPr marL="1768618" algn="l" defTabSz="1179079" rtl="0" eaLnBrk="1" latinLnBrk="0" hangingPunct="1">
      <a:defRPr sz="2321" kern="1200">
        <a:solidFill>
          <a:schemeClr val="tx1"/>
        </a:solidFill>
        <a:latin typeface="+mn-lt"/>
        <a:ea typeface="+mn-ea"/>
        <a:cs typeface="+mn-cs"/>
      </a:defRPr>
    </a:lvl4pPr>
    <a:lvl5pPr marL="2358158" algn="l" defTabSz="1179079" rtl="0" eaLnBrk="1" latinLnBrk="0" hangingPunct="1">
      <a:defRPr sz="2321" kern="1200">
        <a:solidFill>
          <a:schemeClr val="tx1"/>
        </a:solidFill>
        <a:latin typeface="+mn-lt"/>
        <a:ea typeface="+mn-ea"/>
        <a:cs typeface="+mn-cs"/>
      </a:defRPr>
    </a:lvl5pPr>
    <a:lvl6pPr marL="2947697" algn="l" defTabSz="1179079" rtl="0" eaLnBrk="1" latinLnBrk="0" hangingPunct="1">
      <a:defRPr sz="2321" kern="1200">
        <a:solidFill>
          <a:schemeClr val="tx1"/>
        </a:solidFill>
        <a:latin typeface="+mn-lt"/>
        <a:ea typeface="+mn-ea"/>
        <a:cs typeface="+mn-cs"/>
      </a:defRPr>
    </a:lvl6pPr>
    <a:lvl7pPr marL="3537237" algn="l" defTabSz="1179079" rtl="0" eaLnBrk="1" latinLnBrk="0" hangingPunct="1">
      <a:defRPr sz="2321" kern="1200">
        <a:solidFill>
          <a:schemeClr val="tx1"/>
        </a:solidFill>
        <a:latin typeface="+mn-lt"/>
        <a:ea typeface="+mn-ea"/>
        <a:cs typeface="+mn-cs"/>
      </a:defRPr>
    </a:lvl7pPr>
    <a:lvl8pPr marL="4126777" algn="l" defTabSz="1179079" rtl="0" eaLnBrk="1" latinLnBrk="0" hangingPunct="1">
      <a:defRPr sz="2321" kern="1200">
        <a:solidFill>
          <a:schemeClr val="tx1"/>
        </a:solidFill>
        <a:latin typeface="+mn-lt"/>
        <a:ea typeface="+mn-ea"/>
        <a:cs typeface="+mn-cs"/>
      </a:defRPr>
    </a:lvl8pPr>
    <a:lvl9pPr marL="4716315" algn="l" defTabSz="1179079" rtl="0" eaLnBrk="1" latinLnBrk="0" hangingPunct="1">
      <a:defRPr sz="232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33" userDrawn="1">
          <p15:clr>
            <a:srgbClr val="A4A3A4"/>
          </p15:clr>
        </p15:guide>
        <p15:guide id="2" pos="4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015"/>
    <p:restoredTop sz="92275" autoAdjust="0"/>
  </p:normalViewPr>
  <p:slideViewPr>
    <p:cSldViewPr snapToGrid="0" showGuides="1">
      <p:cViewPr>
        <p:scale>
          <a:sx n="67" d="100"/>
          <a:sy n="67" d="100"/>
        </p:scale>
        <p:origin x="3672" y="536"/>
      </p:cViewPr>
      <p:guideLst>
        <p:guide orient="horz" pos="2733"/>
        <p:guide pos="4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an Wu Ling En" userId="28715549-2f5c-46f8-b7f8-f39c35f3312d" providerId="ADAL" clId="{25B0B48C-3155-344C-9C5D-EB0F11A61745}"/>
    <pc:docChg chg="undo redo custSel addSld delSld modSld modMainMaster">
      <pc:chgData name="Ian Wu Ling En" userId="28715549-2f5c-46f8-b7f8-f39c35f3312d" providerId="ADAL" clId="{25B0B48C-3155-344C-9C5D-EB0F11A61745}" dt="2019-03-29T12:19:37.053" v="599" actId="1037"/>
      <pc:docMkLst>
        <pc:docMk/>
      </pc:docMkLst>
      <pc:sldChg chg="addSp delSp modSp">
        <pc:chgData name="Ian Wu Ling En" userId="28715549-2f5c-46f8-b7f8-f39c35f3312d" providerId="ADAL" clId="{25B0B48C-3155-344C-9C5D-EB0F11A61745}" dt="2019-03-29T12:19:37.053" v="599" actId="1037"/>
        <pc:sldMkLst>
          <pc:docMk/>
          <pc:sldMk cId="3945898909" sldId="267"/>
        </pc:sldMkLst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2" creationId="{00000000-0000-0000-0000-000000000000}"/>
          </ac:spMkLst>
        </pc:spChg>
        <pc:spChg chg="add del">
          <ac:chgData name="Ian Wu Ling En" userId="28715549-2f5c-46f8-b7f8-f39c35f3312d" providerId="ADAL" clId="{25B0B48C-3155-344C-9C5D-EB0F11A61745}" dt="2019-03-29T11:36:55.441" v="232"/>
          <ac:spMkLst>
            <pc:docMk/>
            <pc:sldMk cId="3945898909" sldId="267"/>
            <ac:spMk id="3" creationId="{3A7884E8-B774-AA44-AB3F-1F6E88763F5C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6" creationId="{00000000-0000-0000-0000-000000000000}"/>
          </ac:spMkLst>
        </pc:spChg>
        <pc:spChg chg="add del 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16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18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19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21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26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29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8:43.610" v="573" actId="1076"/>
          <ac:spMkLst>
            <pc:docMk/>
            <pc:sldMk cId="3945898909" sldId="267"/>
            <ac:spMk id="40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41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49" creationId="{00000000-0000-0000-0000-000000000000}"/>
          </ac:spMkLst>
        </pc:spChg>
        <pc:spChg chg="del mod">
          <ac:chgData name="Ian Wu Ling En" userId="28715549-2f5c-46f8-b7f8-f39c35f3312d" providerId="ADAL" clId="{25B0B48C-3155-344C-9C5D-EB0F11A61745}" dt="2019-03-29T12:05:59.141" v="318"/>
          <ac:spMkLst>
            <pc:docMk/>
            <pc:sldMk cId="3945898909" sldId="267"/>
            <ac:spMk id="56" creationId="{00000000-0000-0000-0000-000000000000}"/>
          </ac:spMkLst>
        </pc:spChg>
        <pc:spChg chg="add del mod">
          <ac:chgData name="Ian Wu Ling En" userId="28715549-2f5c-46f8-b7f8-f39c35f3312d" providerId="ADAL" clId="{25B0B48C-3155-344C-9C5D-EB0F11A61745}" dt="2019-03-27T12:02:05.701" v="169"/>
          <ac:spMkLst>
            <pc:docMk/>
            <pc:sldMk cId="3945898909" sldId="267"/>
            <ac:spMk id="64" creationId="{1C87EC75-8A87-C248-8524-3A98B3ABCE3D}"/>
          </ac:spMkLst>
        </pc:spChg>
        <pc:spChg chg="add 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64" creationId="{8FD74532-ECA6-FD4B-B1AA-7BDC9A36980E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65" creationId="{00000000-0000-0000-0000-000000000000}"/>
          </ac:spMkLst>
        </pc:spChg>
        <pc:spChg chg="add 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68" creationId="{30DD5FE9-12F7-3B4D-9DA7-5C75E842CE53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71" creationId="{3A29E65C-0A9E-4AB5-8BF2-6F2BF1DB76DF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72" creationId="{DA9798D2-A662-4296-8252-843468198535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73" creationId="{6BE0EE90-E7A8-43C8-A9B8-904835775906}"/>
          </ac:spMkLst>
        </pc:spChg>
        <pc:spChg chg="add mod">
          <ac:chgData name="Ian Wu Ling En" userId="28715549-2f5c-46f8-b7f8-f39c35f3312d" providerId="ADAL" clId="{25B0B48C-3155-344C-9C5D-EB0F11A61745}" dt="2019-03-29T12:18:47.699" v="574" actId="14100"/>
          <ac:spMkLst>
            <pc:docMk/>
            <pc:sldMk cId="3945898909" sldId="267"/>
            <ac:spMk id="77" creationId="{4AB32D64-C5D6-1847-90A2-1199A9BAE14B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78" creationId="{4819499D-51D3-4A4D-80BE-A6C45E053497}"/>
          </ac:spMkLst>
        </pc:spChg>
        <pc:spChg chg="add mod">
          <ac:chgData name="Ian Wu Ling En" userId="28715549-2f5c-46f8-b7f8-f39c35f3312d" providerId="ADAL" clId="{25B0B48C-3155-344C-9C5D-EB0F11A61745}" dt="2019-03-29T12:18:36.057" v="571" actId="14100"/>
          <ac:spMkLst>
            <pc:docMk/>
            <pc:sldMk cId="3945898909" sldId="267"/>
            <ac:spMk id="79" creationId="{D3F76BBD-2D01-6240-A02E-1EA9552A8274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80" creationId="{00000000-0000-0000-0000-000000000000}"/>
          </ac:spMkLst>
        </pc:spChg>
        <pc:spChg chg="add del mod">
          <ac:chgData name="Ian Wu Ling En" userId="28715549-2f5c-46f8-b7f8-f39c35f3312d" providerId="ADAL" clId="{25B0B48C-3155-344C-9C5D-EB0F11A61745}" dt="2019-03-29T11:37:05.791" v="234"/>
          <ac:spMkLst>
            <pc:docMk/>
            <pc:sldMk cId="3945898909" sldId="267"/>
            <ac:spMk id="81" creationId="{00000000-0000-0000-0000-000000000000}"/>
          </ac:spMkLst>
        </pc:spChg>
        <pc:spChg chg="del mod">
          <ac:chgData name="Ian Wu Ling En" userId="28715549-2f5c-46f8-b7f8-f39c35f3312d" providerId="ADAL" clId="{25B0B48C-3155-344C-9C5D-EB0F11A61745}" dt="2019-03-29T12:10:48.928" v="458" actId="478"/>
          <ac:spMkLst>
            <pc:docMk/>
            <pc:sldMk cId="3945898909" sldId="267"/>
            <ac:spMk id="84" creationId="{00000000-0000-0000-0000-000000000000}"/>
          </ac:spMkLst>
        </pc:spChg>
        <pc:spChg chg="del mod">
          <ac:chgData name="Ian Wu Ling En" userId="28715549-2f5c-46f8-b7f8-f39c35f3312d" providerId="ADAL" clId="{25B0B48C-3155-344C-9C5D-EB0F11A61745}" dt="2019-03-29T12:10:45.196" v="457" actId="478"/>
          <ac:spMkLst>
            <pc:docMk/>
            <pc:sldMk cId="3945898909" sldId="267"/>
            <ac:spMk id="86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94" creationId="{BBF0726A-3E70-488A-9417-D9F80DCD7B1A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112" creationId="{DDE66C97-94DE-4F8A-8BB3-F9C3A351E7D5}"/>
          </ac:spMkLst>
        </pc:spChg>
        <pc:spChg chg="del mod">
          <ac:chgData name="Ian Wu Ling En" userId="28715549-2f5c-46f8-b7f8-f39c35f3312d" providerId="ADAL" clId="{25B0B48C-3155-344C-9C5D-EB0F11A61745}" dt="2019-03-29T12:10:51.550" v="461" actId="478"/>
          <ac:spMkLst>
            <pc:docMk/>
            <pc:sldMk cId="3945898909" sldId="267"/>
            <ac:spMk id="115" creationId="{A888AC27-8326-4037-A9D6-949620624BC5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118" creationId="{4ACA60A2-2A0C-47AA-BA1F-7C416670135D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186" creationId="{ED894C81-4B95-4AAC-AEB1-37FB58E82CB3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187" creationId="{09B0E711-DA47-4651-8AB4-F1BD8D990B22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200" creationId="{50837DB6-4B6D-48F4-8D5B-B6A0A834466D}"/>
          </ac:spMkLst>
        </pc:spChg>
        <pc:spChg chg="mod">
          <ac:chgData name="Ian Wu Ling En" userId="28715549-2f5c-46f8-b7f8-f39c35f3312d" providerId="ADAL" clId="{25B0B48C-3155-344C-9C5D-EB0F11A61745}" dt="2019-03-29T12:19:27.529" v="591" actId="255"/>
          <ac:spMkLst>
            <pc:docMk/>
            <pc:sldMk cId="3945898909" sldId="267"/>
            <ac:spMk id="213" creationId="{199F746E-405B-485A-994E-C0C45F8824D7}"/>
          </ac:spMkLst>
        </pc:spChg>
        <pc:spChg chg="mod">
          <ac:chgData name="Ian Wu Ling En" userId="28715549-2f5c-46f8-b7f8-f39c35f3312d" providerId="ADAL" clId="{25B0B48C-3155-344C-9C5D-EB0F11A61745}" dt="2019-03-29T12:19:37.053" v="599" actId="1037"/>
          <ac:spMkLst>
            <pc:docMk/>
            <pc:sldMk cId="3945898909" sldId="267"/>
            <ac:spMk id="214" creationId="{22493782-DEC3-436C-AC2C-EE03A965A6F0}"/>
          </ac:spMkLst>
        </pc:spChg>
        <pc:grpChg chg="mod">
          <ac:chgData name="Ian Wu Ling En" userId="28715549-2f5c-46f8-b7f8-f39c35f3312d" providerId="ADAL" clId="{25B0B48C-3155-344C-9C5D-EB0F11A61745}" dt="2019-03-29T12:19:30.650" v="593" actId="1076"/>
          <ac:grpSpMkLst>
            <pc:docMk/>
            <pc:sldMk cId="3945898909" sldId="267"/>
            <ac:grpSpMk id="223" creationId="{C73986C8-5449-4072-9F0F-17A38AD97EF5}"/>
          </ac:grpSpMkLst>
        </pc:grp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5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13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17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20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23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28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34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35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37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46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50" creationId="{00000000-0000-0000-0000-000000000000}"/>
          </ac:cxnSpMkLst>
        </pc:cxnChg>
        <pc:cxnChg chg="del mod">
          <ac:chgData name="Ian Wu Ling En" userId="28715549-2f5c-46f8-b7f8-f39c35f3312d" providerId="ADAL" clId="{25B0B48C-3155-344C-9C5D-EB0F11A61745}" dt="2019-03-29T12:10:52.698" v="463" actId="478"/>
          <ac:cxnSpMkLst>
            <pc:docMk/>
            <pc:sldMk cId="3945898909" sldId="267"/>
            <ac:cxnSpMk id="63" creationId="{7C9F21BC-13A9-471F-825A-2621FD36355F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66" creationId="{39916E2E-195A-4DC8-B025-B05FA87E6796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67" creationId="{D881596E-177C-4FDC-8E60-CAB90B3D5FAB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69" creationId="{7C9F21BC-13A9-471F-825A-2621FD36355F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70" creationId="{51A78A03-963D-41D5-A96D-D610AC186B7D}"/>
          </ac:cxnSpMkLst>
        </pc:cxnChg>
        <pc:cxnChg chg="add 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74" creationId="{8EE03F7A-2058-6749-A748-E895D05F30BE}"/>
          </ac:cxnSpMkLst>
        </pc:cxnChg>
        <pc:cxnChg chg="add 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75" creationId="{1815E438-CD85-F845-BED3-9BA12D9BA5E4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76" creationId="{9171ECEE-D4A7-464C-B327-CDF3489B27FC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85" creationId="{F5D40B4E-6F99-47B3-8A21-87ADCD716B5B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87" creationId="{25C585B1-9B63-40DC-A033-F1940D483812}"/>
          </ac:cxnSpMkLst>
        </pc:cxnChg>
        <pc:cxnChg chg="del mod">
          <ac:chgData name="Ian Wu Ling En" userId="28715549-2f5c-46f8-b7f8-f39c35f3312d" providerId="ADAL" clId="{25B0B48C-3155-344C-9C5D-EB0F11A61745}" dt="2019-03-29T12:10:50.522" v="459" actId="478"/>
          <ac:cxnSpMkLst>
            <pc:docMk/>
            <pc:sldMk cId="3945898909" sldId="267"/>
            <ac:cxnSpMk id="89" creationId="{E4E1C8CA-49DF-45D8-80A5-D5C8282EE927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90" creationId="{0B2D6059-0E2F-4405-AA86-2158EDEA20DD}"/>
          </ac:cxnSpMkLst>
        </pc:cxnChg>
        <pc:cxnChg chg="del mod">
          <ac:chgData name="Ian Wu Ling En" userId="28715549-2f5c-46f8-b7f8-f39c35f3312d" providerId="ADAL" clId="{25B0B48C-3155-344C-9C5D-EB0F11A61745}" dt="2019-03-29T12:10:52.091" v="462" actId="478"/>
          <ac:cxnSpMkLst>
            <pc:docMk/>
            <pc:sldMk cId="3945898909" sldId="267"/>
            <ac:cxnSpMk id="163" creationId="{FB33F909-E299-4144-BAC3-565C309A22F4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166" creationId="{20564365-3E4F-4EBD-914E-158225A41DAC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188" creationId="{44EF094F-1339-4CA4-88DB-FE36777A1A62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201" creationId="{AE14F7A1-D82E-4019-B4DA-BA8F13C7DB36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203" creationId="{6CCD3E18-8278-426A-A24E-E2CCA6422BBC}"/>
          </ac:cxnSpMkLst>
        </pc:cxnChg>
        <pc:cxnChg chg="mod">
          <ac:chgData name="Ian Wu Ling En" userId="28715549-2f5c-46f8-b7f8-f39c35f3312d" providerId="ADAL" clId="{25B0B48C-3155-344C-9C5D-EB0F11A61745}" dt="2019-03-29T12:19:37.053" v="599" actId="1037"/>
          <ac:cxnSpMkLst>
            <pc:docMk/>
            <pc:sldMk cId="3945898909" sldId="267"/>
            <ac:cxnSpMk id="215" creationId="{0963EC8C-EF55-4B35-820F-72F93A5056C6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229" creationId="{674D795D-BE64-4C23-AB6B-8581B1948790}"/>
          </ac:cxnSpMkLst>
        </pc:cxnChg>
        <pc:cxnChg chg="mod">
          <ac:chgData name="Ian Wu Ling En" userId="28715549-2f5c-46f8-b7f8-f39c35f3312d" providerId="ADAL" clId="{25B0B48C-3155-344C-9C5D-EB0F11A61745}" dt="2019-03-29T12:19:13.045" v="587" actId="1076"/>
          <ac:cxnSpMkLst>
            <pc:docMk/>
            <pc:sldMk cId="3945898909" sldId="267"/>
            <ac:cxnSpMk id="232" creationId="{1A83AB1C-BE26-4F1A-8576-7ACE7FC365C2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250" creationId="{4905E054-6CE5-4BC2-AEFD-9C5C8BAA5AFA}"/>
          </ac:cxnSpMkLst>
        </pc:cxnChg>
      </pc:sldChg>
      <pc:sldMasterChg chg="modSp modSldLayout">
        <pc:chgData name="Ian Wu Ling En" userId="28715549-2f5c-46f8-b7f8-f39c35f3312d" providerId="ADAL" clId="{25B0B48C-3155-344C-9C5D-EB0F11A61745}" dt="2019-03-29T12:17:56.612" v="564"/>
        <pc:sldMasterMkLst>
          <pc:docMk/>
          <pc:sldMasterMk cId="2341400630" sldId="2147483648"/>
        </pc:sldMasterMkLst>
        <pc:spChg chg="mod">
          <ac:chgData name="Ian Wu Ling En" userId="28715549-2f5c-46f8-b7f8-f39c35f3312d" providerId="ADAL" clId="{25B0B48C-3155-344C-9C5D-EB0F11A61745}" dt="2019-03-29T12:17:56.612" v="564"/>
          <ac:spMkLst>
            <pc:docMk/>
            <pc:sldMasterMk cId="2341400630" sldId="2147483648"/>
            <ac:spMk id="2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6.612" v="564"/>
          <ac:spMkLst>
            <pc:docMk/>
            <pc:sldMasterMk cId="2341400630" sldId="2147483648"/>
            <ac:spMk id="3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6.612" v="564"/>
          <ac:spMkLst>
            <pc:docMk/>
            <pc:sldMasterMk cId="2341400630" sldId="2147483648"/>
            <ac:spMk id="4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6.612" v="564"/>
          <ac:spMkLst>
            <pc:docMk/>
            <pc:sldMasterMk cId="2341400630" sldId="2147483648"/>
            <ac:spMk id="5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6.612" v="564"/>
          <ac:spMkLst>
            <pc:docMk/>
            <pc:sldMasterMk cId="2341400630" sldId="2147483648"/>
            <ac:spMk id="6" creationId="{00000000-0000-0000-0000-000000000000}"/>
          </ac:spMkLst>
        </pc:spChg>
        <pc:sldLayoutChg chg="modSp">
          <pc:chgData name="Ian Wu Ling En" userId="28715549-2f5c-46f8-b7f8-f39c35f3312d" providerId="ADAL" clId="{25B0B48C-3155-344C-9C5D-EB0F11A61745}" dt="2019-03-29T12:17:56.612" v="564"/>
          <pc:sldLayoutMkLst>
            <pc:docMk/>
            <pc:sldMasterMk cId="2341400630" sldId="2147483648"/>
            <pc:sldLayoutMk cId="3246593157" sldId="2147483649"/>
          </pc:sldLayoutMkLst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3246593157" sldId="2147483649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3246593157" sldId="2147483649"/>
              <ac:spMk id="3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25B0B48C-3155-344C-9C5D-EB0F11A61745}" dt="2019-03-29T12:17:56.612" v="564"/>
          <pc:sldLayoutMkLst>
            <pc:docMk/>
            <pc:sldMasterMk cId="2341400630" sldId="2147483648"/>
            <pc:sldLayoutMk cId="474686344" sldId="2147483651"/>
          </pc:sldLayoutMkLst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474686344" sldId="2147483651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474686344" sldId="2147483651"/>
              <ac:spMk id="3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25B0B48C-3155-344C-9C5D-EB0F11A61745}" dt="2019-03-29T12:17:56.612" v="564"/>
          <pc:sldLayoutMkLst>
            <pc:docMk/>
            <pc:sldMasterMk cId="2341400630" sldId="2147483648"/>
            <pc:sldLayoutMk cId="562293251" sldId="2147483652"/>
          </pc:sldLayoutMkLst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562293251" sldId="2147483652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562293251" sldId="2147483652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25B0B48C-3155-344C-9C5D-EB0F11A61745}" dt="2019-03-29T12:17:56.612" v="564"/>
          <pc:sldLayoutMkLst>
            <pc:docMk/>
            <pc:sldMasterMk cId="2341400630" sldId="2147483648"/>
            <pc:sldLayoutMk cId="1126424250" sldId="2147483653"/>
          </pc:sldLayoutMkLst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1126424250" sldId="2147483653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1126424250" sldId="2147483653"/>
              <ac:spMk id="4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1126424250" sldId="2147483653"/>
              <ac:spMk id="5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1126424250" sldId="2147483653"/>
              <ac:spMk id="6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25B0B48C-3155-344C-9C5D-EB0F11A61745}" dt="2019-03-29T12:17:56.612" v="564"/>
          <pc:sldLayoutMkLst>
            <pc:docMk/>
            <pc:sldMasterMk cId="2341400630" sldId="2147483648"/>
            <pc:sldLayoutMk cId="2076802089" sldId="2147483656"/>
          </pc:sldLayoutMkLst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2076802089" sldId="2147483656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2076802089" sldId="2147483656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2076802089" sldId="2147483656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25B0B48C-3155-344C-9C5D-EB0F11A61745}" dt="2019-03-29T12:17:56.612" v="564"/>
          <pc:sldLayoutMkLst>
            <pc:docMk/>
            <pc:sldMasterMk cId="2341400630" sldId="2147483648"/>
            <pc:sldLayoutMk cId="201835938" sldId="2147483657"/>
          </pc:sldLayoutMkLst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201835938" sldId="2147483657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201835938" sldId="2147483657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201835938" sldId="2147483657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25B0B48C-3155-344C-9C5D-EB0F11A61745}" dt="2019-03-29T12:17:56.612" v="564"/>
          <pc:sldLayoutMkLst>
            <pc:docMk/>
            <pc:sldMasterMk cId="2341400630" sldId="2147483648"/>
            <pc:sldLayoutMk cId="568378986" sldId="2147483659"/>
          </pc:sldLayoutMkLst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568378986" sldId="2147483659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568378986" sldId="2147483659"/>
              <ac:spMk id="3" creationId="{00000000-0000-0000-0000-000000000000}"/>
            </ac:spMkLst>
          </pc:spChg>
        </pc:sldLayoutChg>
      </pc:sldMasterChg>
    </pc:docChg>
  </pc:docChgLst>
  <pc:docChgLst>
    <pc:chgData name="Ian Wu Ling En" userId="28715549-2f5c-46f8-b7f8-f39c35f3312d" providerId="ADAL" clId="{C6CF5E52-9A05-8D47-88FC-68030C41F07F}"/>
    <pc:docChg chg="undo redo custSel delSld modSld modMainMaster">
      <pc:chgData name="Ian Wu Ling En" userId="28715549-2f5c-46f8-b7f8-f39c35f3312d" providerId="ADAL" clId="{C6CF5E52-9A05-8D47-88FC-68030C41F07F}" dt="2019-04-13T04:17:01.507" v="1146" actId="14100"/>
      <pc:docMkLst>
        <pc:docMk/>
      </pc:docMkLst>
      <pc:sldChg chg="addSp delSp modSp">
        <pc:chgData name="Ian Wu Ling En" userId="28715549-2f5c-46f8-b7f8-f39c35f3312d" providerId="ADAL" clId="{C6CF5E52-9A05-8D47-88FC-68030C41F07F}" dt="2019-04-13T04:17:01.507" v="1146" actId="14100"/>
        <pc:sldMkLst>
          <pc:docMk/>
          <pc:sldMk cId="3945898909" sldId="267"/>
        </pc:sldMkLst>
        <pc:spChg chg="del mod topLvl">
          <ac:chgData name="Ian Wu Ling En" userId="28715549-2f5c-46f8-b7f8-f39c35f3312d" providerId="ADAL" clId="{C6CF5E52-9A05-8D47-88FC-68030C41F07F}" dt="2019-04-13T04:14:26.633" v="1110" actId="478"/>
          <ac:spMkLst>
            <pc:docMk/>
            <pc:sldMk cId="3945898909" sldId="267"/>
            <ac:spMk id="2" creationId="{00000000-0000-0000-0000-000000000000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6" creationId="{00000000-0000-0000-0000-000000000000}"/>
          </ac:spMkLst>
        </pc:spChg>
        <pc:spChg chg="mod topLvl">
          <ac:chgData name="Ian Wu Ling En" userId="28715549-2f5c-46f8-b7f8-f39c35f3312d" providerId="ADAL" clId="{C6CF5E52-9A05-8D47-88FC-68030C41F07F}" dt="2019-04-13T04:16:29.166" v="1144" actId="1076"/>
          <ac:spMkLst>
            <pc:docMk/>
            <pc:sldMk cId="3945898909" sldId="267"/>
            <ac:spMk id="16" creationId="{00000000-0000-0000-0000-000000000000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18" creationId="{00000000-0000-0000-0000-000000000000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19" creationId="{00000000-0000-0000-0000-000000000000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1" creationId="{00000000-0000-0000-0000-000000000000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6" creationId="{00000000-0000-0000-0000-000000000000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9" creationId="{00000000-0000-0000-0000-000000000000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40" creationId="{00000000-0000-0000-0000-000000000000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41" creationId="{00000000-0000-0000-0000-000000000000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49" creationId="{00000000-0000-0000-0000-000000000000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62" creationId="{5FA30939-1597-F043-854B-0B1B41A77E33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65" creationId="{00000000-0000-0000-0000-000000000000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71" creationId="{3A29E65C-0A9E-4AB5-8BF2-6F2BF1DB76DF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72" creationId="{DA9798D2-A662-4296-8252-843468198535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73" creationId="{6BE0EE90-E7A8-43C8-A9B8-904835775906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78" creationId="{4819499D-51D3-4A4D-80BE-A6C45E053497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80" creationId="{00000000-0000-0000-0000-000000000000}"/>
          </ac:spMkLst>
        </pc:spChg>
        <pc:spChg chg="mod topLvl">
          <ac:chgData name="Ian Wu Ling En" userId="28715549-2f5c-46f8-b7f8-f39c35f3312d" providerId="ADAL" clId="{C6CF5E52-9A05-8D47-88FC-68030C41F07F}" dt="2019-04-13T04:11:45.730" v="1064" actId="404"/>
          <ac:spMkLst>
            <pc:docMk/>
            <pc:sldMk cId="3945898909" sldId="267"/>
            <ac:spMk id="81" creationId="{50E7229A-DA63-EC40-A3CB-98B8BD85CF12}"/>
          </ac:spMkLst>
        </pc:spChg>
        <pc:spChg chg="mod topLvl">
          <ac:chgData name="Ian Wu Ling En" userId="28715549-2f5c-46f8-b7f8-f39c35f3312d" providerId="ADAL" clId="{C6CF5E52-9A05-8D47-88FC-68030C41F07F}" dt="2019-04-13T04:11:45.730" v="1064" actId="404"/>
          <ac:spMkLst>
            <pc:docMk/>
            <pc:sldMk cId="3945898909" sldId="267"/>
            <ac:spMk id="82" creationId="{F8DB4B4A-3AED-D842-ACC2-D9B63AFF63DF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88" creationId="{7639CC20-85BF-EF44-802D-90625B28702F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96" creationId="{3052A6A9-2A5E-0A48-92A3-5FCABAE85472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101" creationId="{13240465-4E6C-C443-8101-4345273AE726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108" creationId="{89C90B7B-4449-8741-BF40-EE7DAF660706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110" creationId="{96049167-CB30-1945-91C2-386B5E94897A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112" creationId="{DDE66C97-94DE-4F8A-8BB3-F9C3A351E7D5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113" creationId="{B6995F6F-6B5C-4743-A3BF-4689584F0299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118" creationId="{4ACA60A2-2A0C-47AA-BA1F-7C416670135D}"/>
          </ac:spMkLst>
        </pc:spChg>
        <pc:spChg chg="mod">
          <ac:chgData name="Ian Wu Ling En" userId="28715549-2f5c-46f8-b7f8-f39c35f3312d" providerId="ADAL" clId="{C6CF5E52-9A05-8D47-88FC-68030C41F07F}" dt="2019-04-13T01:44:46.217" v="472" actId="1076"/>
          <ac:spMkLst>
            <pc:docMk/>
            <pc:sldMk cId="3945898909" sldId="267"/>
            <ac:spMk id="127" creationId="{FA71DB53-0A93-8D4E-8071-AC247B5E0023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143" creationId="{3C9A20DB-4D6B-274B-8FDA-CD6A91FEF207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151" creationId="{F7CED298-4EDE-FF45-B324-B77AEFBE20B1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153" creationId="{6F81ACD1-05D3-C441-8A11-2F2FCD5AA836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154" creationId="{F20B6C2B-F9FF-1F49-85AB-C6B8C45CA548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164" creationId="{82A30E36-8EB3-D346-A3CD-C5BCAAFDBC62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165" creationId="{6B259907-4D28-9843-934E-587529DFDBC9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169" creationId="{2C01B743-3B15-E14C-B1F1-38B1A0031572}"/>
          </ac:spMkLst>
        </pc:spChg>
        <pc:spChg chg="add del mod topLvl">
          <ac:chgData name="Ian Wu Ling En" userId="28715549-2f5c-46f8-b7f8-f39c35f3312d" providerId="ADAL" clId="{C6CF5E52-9A05-8D47-88FC-68030C41F07F}" dt="2019-04-13T01:21:36.825" v="237"/>
          <ac:spMkLst>
            <pc:docMk/>
            <pc:sldMk cId="3945898909" sldId="267"/>
            <ac:spMk id="179" creationId="{255974EA-692D-7A4B-AFBC-82C77B40F2F0}"/>
          </ac:spMkLst>
        </pc:spChg>
        <pc:spChg chg="del mod topLvl">
          <ac:chgData name="Ian Wu Ling En" userId="28715549-2f5c-46f8-b7f8-f39c35f3312d" providerId="ADAL" clId="{C6CF5E52-9A05-8D47-88FC-68030C41F07F}" dt="2019-04-13T01:21:36.825" v="237"/>
          <ac:spMkLst>
            <pc:docMk/>
            <pc:sldMk cId="3945898909" sldId="267"/>
            <ac:spMk id="185" creationId="{C706D829-8F4F-BF46-B209-C7771B167ABD}"/>
          </ac:spMkLst>
        </pc:spChg>
        <pc:spChg chg="mod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187" creationId="{629D7545-3EEA-DB4B-84CD-E3D50FD9C7E3}"/>
          </ac:spMkLst>
        </pc:spChg>
        <pc:spChg chg="mod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189" creationId="{37A487E0-4E87-7549-AFC6-602C29EAAC97}"/>
          </ac:spMkLst>
        </pc:spChg>
        <pc:spChg chg="mod">
          <ac:chgData name="Ian Wu Ling En" userId="28715549-2f5c-46f8-b7f8-f39c35f3312d" providerId="ADAL" clId="{C6CF5E52-9A05-8D47-88FC-68030C41F07F}" dt="2019-04-13T04:11:45.730" v="1064" actId="404"/>
          <ac:spMkLst>
            <pc:docMk/>
            <pc:sldMk cId="3945898909" sldId="267"/>
            <ac:spMk id="191" creationId="{5B2C6575-C07C-9A46-B871-E16D0D57E0C7}"/>
          </ac:spMkLst>
        </pc:spChg>
        <pc:spChg chg="mod">
          <ac:chgData name="Ian Wu Ling En" userId="28715549-2f5c-46f8-b7f8-f39c35f3312d" providerId="ADAL" clId="{C6CF5E52-9A05-8D47-88FC-68030C41F07F}" dt="2019-04-13T04:11:45.730" v="1064" actId="404"/>
          <ac:spMkLst>
            <pc:docMk/>
            <pc:sldMk cId="3945898909" sldId="267"/>
            <ac:spMk id="192" creationId="{D9254465-8729-6D44-92D2-8CF99716B7E3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195" creationId="{97981C43-3251-744B-88AA-1CF076121B98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198" creationId="{2D50FED5-19CB-C64B-A728-5BED829F6F87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199" creationId="{7584BF4D-6B2B-CB49-AECB-EE76C1DABA04}"/>
          </ac:spMkLst>
        </pc:spChg>
        <pc:spChg chg="add mod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00" creationId="{DEE2DF58-AE78-7B49-B2F7-37489A5EF3FC}"/>
          </ac:spMkLst>
        </pc:spChg>
        <pc:spChg chg="add mod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01" creationId="{DFDF7519-EDDD-3F48-8235-515091F598AD}"/>
          </ac:spMkLst>
        </pc:spChg>
        <pc:spChg chg="add mod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02" creationId="{88D96C5E-176A-024A-A561-89BDEC831608}"/>
          </ac:spMkLst>
        </pc:spChg>
        <pc:spChg chg="add mod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05" creationId="{CFA0381C-3BAC-8942-ADC2-757C4F2E5474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06" creationId="{97747961-1DE4-A948-ADE7-9D4C170F4FA2}"/>
          </ac:spMkLst>
        </pc:spChg>
        <pc:spChg chg="mod">
          <ac:chgData name="Ian Wu Ling En" userId="28715549-2f5c-46f8-b7f8-f39c35f3312d" providerId="ADAL" clId="{C6CF5E52-9A05-8D47-88FC-68030C41F07F}" dt="2019-04-13T04:11:45.730" v="1064" actId="404"/>
          <ac:spMkLst>
            <pc:docMk/>
            <pc:sldMk cId="3945898909" sldId="267"/>
            <ac:spMk id="209" creationId="{1A671884-FCB0-054D-BD93-37DEADE0F7CF}"/>
          </ac:spMkLst>
        </pc:spChg>
        <pc:spChg chg="mod">
          <ac:chgData name="Ian Wu Ling En" userId="28715549-2f5c-46f8-b7f8-f39c35f3312d" providerId="ADAL" clId="{C6CF5E52-9A05-8D47-88FC-68030C41F07F}" dt="2019-04-13T04:11:45.730" v="1064" actId="404"/>
          <ac:spMkLst>
            <pc:docMk/>
            <pc:sldMk cId="3945898909" sldId="267"/>
            <ac:spMk id="210" creationId="{39227DBF-AFF1-674B-AA35-F0E485AD0AE6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18" creationId="{79870CEC-CDA9-134D-A517-F7D3B53D16DB}"/>
          </ac:spMkLst>
        </pc:spChg>
        <pc:spChg chg="del mod topLvl">
          <ac:chgData name="Ian Wu Ling En" userId="28715549-2f5c-46f8-b7f8-f39c35f3312d" providerId="ADAL" clId="{C6CF5E52-9A05-8D47-88FC-68030C41F07F}" dt="2019-04-13T01:58:50.412" v="724" actId="478"/>
          <ac:spMkLst>
            <pc:docMk/>
            <pc:sldMk cId="3945898909" sldId="267"/>
            <ac:spMk id="219" creationId="{3E34569C-46D6-5E4F-AB2B-71BB72B1C794}"/>
          </ac:spMkLst>
        </pc:spChg>
        <pc:spChg chg="add mod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19" creationId="{D4A1CCB4-75C2-5647-B67B-11D1666C339D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25" creationId="{C1F9E8DE-C634-2646-9B1B-72BAE4DE8784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26" creationId="{DC2689C9-7155-724A-94AB-B682A14C8839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27" creationId="{A40D24B1-BDB2-0C4E-8301-7BB54F239B7F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28" creationId="{AEDAFCB4-D94D-2F4A-8B1B-C8E81D0FFBF6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31" creationId="{B81BED4B-E7A2-3543-AE4E-EC3D74B1DC8E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34" creationId="{7B9CECBE-F326-374E-AF2F-9692906233B3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35" creationId="{0D2C5A65-0C4F-F147-AD45-0A57D3EF9DC1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38" creationId="{F8907D4B-1FE1-1344-A01B-5B79732377CA}"/>
          </ac:spMkLst>
        </pc:spChg>
        <pc:spChg chg="add mod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39" creationId="{B5AA261C-2AAC-084A-8A62-2AA51A179897}"/>
          </ac:spMkLst>
        </pc:spChg>
        <pc:spChg chg="del mod topLvl">
          <ac:chgData name="Ian Wu Ling En" userId="28715549-2f5c-46f8-b7f8-f39c35f3312d" providerId="ADAL" clId="{C6CF5E52-9A05-8D47-88FC-68030C41F07F}" dt="2019-04-13T02:15:08.393" v="812" actId="478"/>
          <ac:spMkLst>
            <pc:docMk/>
            <pc:sldMk cId="3945898909" sldId="267"/>
            <ac:spMk id="239" creationId="{DA07F06D-644A-4849-9865-A36D744C5D8D}"/>
          </ac:spMkLst>
        </pc:spChg>
        <pc:spChg chg="add mod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43" creationId="{67437A1D-F889-3E4F-A090-9A36CF851056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44" creationId="{9E3A7F92-A871-E745-8602-DF85C44C323B}"/>
          </ac:spMkLst>
        </pc:spChg>
        <pc:spChg chg="add mod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45" creationId="{FBF3231D-EA2D-7A4A-9056-765D78306174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47" creationId="{B8789BC5-3D93-B54B-BC1B-4034C900DE78}"/>
          </ac:spMkLst>
        </pc:spChg>
        <pc:spChg chg="add mod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48" creationId="{AB224EE8-4432-3B47-89A5-EDBE40178464}"/>
          </ac:spMkLst>
        </pc:spChg>
        <pc:spChg chg="add mod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49" creationId="{53A885F7-534F-C94F-9FF0-0B079FF966D9}"/>
          </ac:spMkLst>
        </pc:spChg>
        <pc:spChg chg="add mod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50" creationId="{F676132D-040F-794B-9741-BAFC982018A4}"/>
          </ac:spMkLst>
        </pc:spChg>
        <pc:spChg chg="add mod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51" creationId="{462DE661-2C10-B645-8D7A-C0C2148BB30C}"/>
          </ac:spMkLst>
        </pc:spChg>
        <pc:spChg chg="add mod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52" creationId="{465A1F5F-B321-3B46-8C52-A11292D1D576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53" creationId="{798620FD-C0F5-7B4D-90FD-67A4D791C50E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55" creationId="{CFDBD86B-FC0C-4B42-93F9-FE8CE0014541}"/>
          </ac:spMkLst>
        </pc:spChg>
        <pc:spChg chg="add del 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57" creationId="{9C9B2CA4-ACFD-6349-8405-C4F9B90B5C14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58" creationId="{20339B0D-8AFB-CF4D-999E-BD47E66F3CE7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60" creationId="{DFD16A13-5510-5641-B5B7-D2F584A2C13A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66" creationId="{28220A4F-9C19-BC44-B42E-E080A6399FBA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67" creationId="{AD1AABBF-15D8-884E-B7EF-1F5A4C73252B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69" creationId="{B8508A7F-A4DE-004B-B8E2-1D25026B35B4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71" creationId="{99731BCC-63CE-814F-913B-93C3735DDB41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72" creationId="{583BEF23-AAC1-4B4E-96C6-257E45A39DFB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75" creationId="{9A33FF31-FA50-D242-A2C2-EDF7F96FC5C1}"/>
          </ac:spMkLst>
        </pc:spChg>
        <pc:spChg chg="del mod topLvl">
          <ac:chgData name="Ian Wu Ling En" userId="28715549-2f5c-46f8-b7f8-f39c35f3312d" providerId="ADAL" clId="{C6CF5E52-9A05-8D47-88FC-68030C41F07F}" dt="2019-04-13T04:01:24.763" v="923" actId="478"/>
          <ac:spMkLst>
            <pc:docMk/>
            <pc:sldMk cId="3945898909" sldId="267"/>
            <ac:spMk id="276" creationId="{D3A6379B-4B14-2E44-A859-F44A00346CD0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79" creationId="{728E960B-CBA1-B24C-945D-57962C30496F}"/>
          </ac:spMkLst>
        </pc:spChg>
        <pc:spChg chg="add mod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81" creationId="{433C9551-A73E-1F4F-B66B-651C4129A223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86" creationId="{C8738879-41E1-A641-BC81-1B9C3B6561E0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93" creationId="{268D57BA-672C-0941-8D7E-DAB8D765B2EF}"/>
          </ac:spMkLst>
        </pc:spChg>
        <pc:spChg chg="mod">
          <ac:chgData name="Ian Wu Ling En" userId="28715549-2f5c-46f8-b7f8-f39c35f3312d" providerId="ADAL" clId="{C6CF5E52-9A05-8D47-88FC-68030C41F07F}" dt="2019-04-13T04:11:45.730" v="1064" actId="404"/>
          <ac:spMkLst>
            <pc:docMk/>
            <pc:sldMk cId="3945898909" sldId="267"/>
            <ac:spMk id="297" creationId="{E29EF659-56D4-A34A-82FF-195BE499825E}"/>
          </ac:spMkLst>
        </pc:spChg>
        <pc:spChg chg="mod">
          <ac:chgData name="Ian Wu Ling En" userId="28715549-2f5c-46f8-b7f8-f39c35f3312d" providerId="ADAL" clId="{C6CF5E52-9A05-8D47-88FC-68030C41F07F}" dt="2019-04-13T04:11:45.730" v="1064" actId="404"/>
          <ac:spMkLst>
            <pc:docMk/>
            <pc:sldMk cId="3945898909" sldId="267"/>
            <ac:spMk id="298" creationId="{60D3CF4E-78CB-5C49-87F0-D95C3D95FEF3}"/>
          </ac:spMkLst>
        </pc:spChg>
        <pc:spChg chg="add mod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302" creationId="{51818350-9902-DF4C-B1D3-900CB74CBD81}"/>
          </ac:spMkLst>
        </pc:spChg>
        <pc:spChg chg="add mod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303" creationId="{AF7D4FA8-8ABB-B745-B09B-FF060F62AA11}"/>
          </ac:spMkLst>
        </pc:spChg>
        <pc:spChg chg="add mod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304" creationId="{27A41644-CC2A-DB4B-BC79-3F2B33EC9908}"/>
          </ac:spMkLst>
        </pc:spChg>
        <pc:spChg chg="add mod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305" creationId="{06C1D91B-63BB-C444-B210-FCC5B0127F52}"/>
          </ac:spMkLst>
        </pc:spChg>
        <pc:spChg chg="add del">
          <ac:chgData name="Ian Wu Ling En" userId="28715549-2f5c-46f8-b7f8-f39c35f3312d" providerId="ADAL" clId="{C6CF5E52-9A05-8D47-88FC-68030C41F07F}" dt="2019-04-13T04:10:50.581" v="1053"/>
          <ac:spMkLst>
            <pc:docMk/>
            <pc:sldMk cId="3945898909" sldId="267"/>
            <ac:spMk id="306" creationId="{9445CAE9-8C9D-6A45-A3EB-EC1FFC15C8E5}"/>
          </ac:spMkLst>
        </pc:spChg>
        <pc:spChg chg="add del">
          <ac:chgData name="Ian Wu Ling En" userId="28715549-2f5c-46f8-b7f8-f39c35f3312d" providerId="ADAL" clId="{C6CF5E52-9A05-8D47-88FC-68030C41F07F}" dt="2019-04-13T04:10:50.581" v="1053"/>
          <ac:spMkLst>
            <pc:docMk/>
            <pc:sldMk cId="3945898909" sldId="267"/>
            <ac:spMk id="307" creationId="{AD091068-5A3A-594C-9B48-E32E2C014DB8}"/>
          </ac:spMkLst>
        </pc:spChg>
        <pc:spChg chg="add del">
          <ac:chgData name="Ian Wu Ling En" userId="28715549-2f5c-46f8-b7f8-f39c35f3312d" providerId="ADAL" clId="{C6CF5E52-9A05-8D47-88FC-68030C41F07F}" dt="2019-04-13T04:10:50.581" v="1053"/>
          <ac:spMkLst>
            <pc:docMk/>
            <pc:sldMk cId="3945898909" sldId="267"/>
            <ac:spMk id="308" creationId="{3FB9571E-5C8C-E946-9DBA-82A83C2C902C}"/>
          </ac:spMkLst>
        </pc:spChg>
        <pc:spChg chg="add mod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309" creationId="{B5C6E682-E15A-634D-9AF1-118CB1734877}"/>
          </ac:spMkLst>
        </pc:spChg>
        <pc:spChg chg="add mod">
          <ac:chgData name="Ian Wu Ling En" userId="28715549-2f5c-46f8-b7f8-f39c35f3312d" providerId="ADAL" clId="{C6CF5E52-9A05-8D47-88FC-68030C41F07F}" dt="2019-04-13T04:17:01.507" v="1146" actId="14100"/>
          <ac:spMkLst>
            <pc:docMk/>
            <pc:sldMk cId="3945898909" sldId="267"/>
            <ac:spMk id="310" creationId="{5E58210E-EA0D-6547-A80D-206818825003}"/>
          </ac:spMkLst>
        </pc:spChg>
        <pc:spChg chg="add mod">
          <ac:chgData name="Ian Wu Ling En" userId="28715549-2f5c-46f8-b7f8-f39c35f3312d" providerId="ADAL" clId="{C6CF5E52-9A05-8D47-88FC-68030C41F07F}" dt="2019-04-13T04:16:20.275" v="1143" actId="14100"/>
          <ac:spMkLst>
            <pc:docMk/>
            <pc:sldMk cId="3945898909" sldId="267"/>
            <ac:spMk id="311" creationId="{89F84CF0-49BD-F940-BD32-439635E20645}"/>
          </ac:spMkLst>
        </pc:spChg>
        <pc:spChg chg="add mod">
          <ac:chgData name="Ian Wu Ling En" userId="28715549-2f5c-46f8-b7f8-f39c35f3312d" providerId="ADAL" clId="{C6CF5E52-9A05-8D47-88FC-68030C41F07F}" dt="2019-04-13T04:16:29.166" v="1144" actId="1076"/>
          <ac:spMkLst>
            <pc:docMk/>
            <pc:sldMk cId="3945898909" sldId="267"/>
            <ac:spMk id="312" creationId="{D9B1EEAA-E6DF-0544-B8F8-6EFD528FC3DF}"/>
          </ac:spMkLst>
        </pc:spChg>
        <pc:grpChg chg="add mod">
          <ac:chgData name="Ian Wu Ling En" userId="28715549-2f5c-46f8-b7f8-f39c35f3312d" providerId="ADAL" clId="{C6CF5E52-9A05-8D47-88FC-68030C41F07F}" dt="2019-04-13T04:15:52.796" v="1140" actId="1076"/>
          <ac:grpSpMkLst>
            <pc:docMk/>
            <pc:sldMk cId="3945898909" sldId="267"/>
            <ac:grpSpMk id="9" creationId="{A184B8CF-1B76-0B42-8283-1A0A0FECEB86}"/>
          </ac:grpSpMkLst>
        </pc:grpChg>
        <pc:grpChg chg="del mod topLvl">
          <ac:chgData name="Ian Wu Ling En" userId="28715549-2f5c-46f8-b7f8-f39c35f3312d" providerId="ADAL" clId="{C6CF5E52-9A05-8D47-88FC-68030C41F07F}" dt="2019-04-05T01:11:10.784" v="63" actId="165"/>
          <ac:grpSpMkLst>
            <pc:docMk/>
            <pc:sldMk cId="3945898909" sldId="267"/>
            <ac:grpSpMk id="22" creationId="{B9C6E885-C2B3-2447-8744-39F4C594F160}"/>
          </ac:grpSpMkLst>
        </pc:grpChg>
        <pc:grpChg chg="del mod topLvl">
          <ac:chgData name="Ian Wu Ling En" userId="28715549-2f5c-46f8-b7f8-f39c35f3312d" providerId="ADAL" clId="{C6CF5E52-9A05-8D47-88FC-68030C41F07F}" dt="2019-04-13T01:54:52.378" v="674" actId="165"/>
          <ac:grpSpMkLst>
            <pc:docMk/>
            <pc:sldMk cId="3945898909" sldId="267"/>
            <ac:grpSpMk id="42" creationId="{0A63098B-0935-D046-9B4B-1020AC0C5B05}"/>
          </ac:grpSpMkLst>
        </pc:grpChg>
        <pc:grpChg chg="add mod">
          <ac:chgData name="Ian Wu Ling En" userId="28715549-2f5c-46f8-b7f8-f39c35f3312d" providerId="ADAL" clId="{C6CF5E52-9A05-8D47-88FC-68030C41F07F}" dt="2019-04-13T04:15:52.796" v="1140" actId="1076"/>
          <ac:grpSpMkLst>
            <pc:docMk/>
            <pc:sldMk cId="3945898909" sldId="267"/>
            <ac:grpSpMk id="47" creationId="{8A9C2A0C-8DB6-6C4C-84B8-A77567D066A1}"/>
          </ac:grpSpMkLst>
        </pc:grpChg>
        <pc:grpChg chg="del mod topLvl">
          <ac:chgData name="Ian Wu Ling En" userId="28715549-2f5c-46f8-b7f8-f39c35f3312d" providerId="ADAL" clId="{C6CF5E52-9A05-8D47-88FC-68030C41F07F}" dt="2019-04-05T01:16:05.937" v="121" actId="165"/>
          <ac:grpSpMkLst>
            <pc:docMk/>
            <pc:sldMk cId="3945898909" sldId="267"/>
            <ac:grpSpMk id="63" creationId="{29D0C24C-8640-7C4E-A397-882495A0094D}"/>
          </ac:grpSpMkLst>
        </pc:grpChg>
        <pc:grpChg chg="mod topLvl">
          <ac:chgData name="Ian Wu Ling En" userId="28715549-2f5c-46f8-b7f8-f39c35f3312d" providerId="ADAL" clId="{C6CF5E52-9A05-8D47-88FC-68030C41F07F}" dt="2019-04-13T04:15:52.796" v="1140" actId="1076"/>
          <ac:grpSpMkLst>
            <pc:docMk/>
            <pc:sldMk cId="3945898909" sldId="267"/>
            <ac:grpSpMk id="104" creationId="{B8741296-5E09-854D-AF33-F1D0D2DEAC24}"/>
          </ac:grpSpMkLst>
        </pc:grpChg>
        <pc:grpChg chg="del mod topLvl">
          <ac:chgData name="Ian Wu Ling En" userId="28715549-2f5c-46f8-b7f8-f39c35f3312d" providerId="ADAL" clId="{C6CF5E52-9A05-8D47-88FC-68030C41F07F}" dt="2019-04-05T01:10:38.676" v="57" actId="165"/>
          <ac:grpSpMkLst>
            <pc:docMk/>
            <pc:sldMk cId="3945898909" sldId="267"/>
            <ac:grpSpMk id="123" creationId="{7C617283-3E11-F344-8F3A-606A5A30468B}"/>
          </ac:grpSpMkLst>
        </pc:grpChg>
        <pc:grpChg chg="del mod topLvl">
          <ac:chgData name="Ian Wu Ling En" userId="28715549-2f5c-46f8-b7f8-f39c35f3312d" providerId="ADAL" clId="{C6CF5E52-9A05-8D47-88FC-68030C41F07F}" dt="2019-04-13T01:52:44.254" v="637" actId="478"/>
          <ac:grpSpMkLst>
            <pc:docMk/>
            <pc:sldMk cId="3945898909" sldId="267"/>
            <ac:grpSpMk id="124" creationId="{DCD0B481-2BBA-8044-9556-AA392880F139}"/>
          </ac:grpSpMkLst>
        </pc:grpChg>
        <pc:grpChg chg="del">
          <ac:chgData name="Ian Wu Ling En" userId="28715549-2f5c-46f8-b7f8-f39c35f3312d" providerId="ADAL" clId="{C6CF5E52-9A05-8D47-88FC-68030C41F07F}" dt="2019-04-05T01:08:19.617" v="0" actId="165"/>
          <ac:grpSpMkLst>
            <pc:docMk/>
            <pc:sldMk cId="3945898909" sldId="267"/>
            <ac:grpSpMk id="136" creationId="{25653EB2-4B7D-014C-84F3-EF2A561AC2BA}"/>
          </ac:grpSpMkLst>
        </pc:grpChg>
        <pc:grpChg chg="mod topLvl">
          <ac:chgData name="Ian Wu Ling En" userId="28715549-2f5c-46f8-b7f8-f39c35f3312d" providerId="ADAL" clId="{C6CF5E52-9A05-8D47-88FC-68030C41F07F}" dt="2019-04-13T04:15:52.796" v="1140" actId="1076"/>
          <ac:grpSpMkLst>
            <pc:docMk/>
            <pc:sldMk cId="3945898909" sldId="267"/>
            <ac:grpSpMk id="160" creationId="{F3E1AB10-B658-F048-818E-354DEB69B337}"/>
          </ac:grpSpMkLst>
        </pc:grpChg>
        <pc:grpChg chg="del mod topLvl">
          <ac:chgData name="Ian Wu Ling En" userId="28715549-2f5c-46f8-b7f8-f39c35f3312d" providerId="ADAL" clId="{C6CF5E52-9A05-8D47-88FC-68030C41F07F}" dt="2019-04-13T04:09:25.888" v="1029" actId="478"/>
          <ac:grpSpMkLst>
            <pc:docMk/>
            <pc:sldMk cId="3945898909" sldId="267"/>
            <ac:grpSpMk id="170" creationId="{672A2EB0-AE7D-6245-9048-F7842A503305}"/>
          </ac:grpSpMkLst>
        </pc:grpChg>
        <pc:grpChg chg="add mod">
          <ac:chgData name="Ian Wu Ling En" userId="28715549-2f5c-46f8-b7f8-f39c35f3312d" providerId="ADAL" clId="{C6CF5E52-9A05-8D47-88FC-68030C41F07F}" dt="2019-04-13T04:15:52.796" v="1140" actId="1076"/>
          <ac:grpSpMkLst>
            <pc:docMk/>
            <pc:sldMk cId="3945898909" sldId="267"/>
            <ac:grpSpMk id="190" creationId="{26CC8442-E157-8141-8577-FEC47226C5A4}"/>
          </ac:grpSpMkLst>
        </pc:grpChg>
        <pc:grpChg chg="add mod">
          <ac:chgData name="Ian Wu Ling En" userId="28715549-2f5c-46f8-b7f8-f39c35f3312d" providerId="ADAL" clId="{C6CF5E52-9A05-8D47-88FC-68030C41F07F}" dt="2019-04-13T04:15:52.796" v="1140" actId="1076"/>
          <ac:grpSpMkLst>
            <pc:docMk/>
            <pc:sldMk cId="3945898909" sldId="267"/>
            <ac:grpSpMk id="208" creationId="{27885E47-AAEA-C640-AB31-2A738DA68949}"/>
          </ac:grpSpMkLst>
        </pc:grpChg>
        <pc:grpChg chg="del mod topLvl">
          <ac:chgData name="Ian Wu Ling En" userId="28715549-2f5c-46f8-b7f8-f39c35f3312d" providerId="ADAL" clId="{C6CF5E52-9A05-8D47-88FC-68030C41F07F}" dt="2019-04-13T03:58:11.040" v="881" actId="478"/>
          <ac:grpSpMkLst>
            <pc:docMk/>
            <pc:sldMk cId="3945898909" sldId="267"/>
            <ac:grpSpMk id="223" creationId="{C73986C8-5449-4072-9F0F-17A38AD97EF5}"/>
          </ac:grpSpMkLst>
        </pc:grpChg>
        <pc:grpChg chg="mod topLvl">
          <ac:chgData name="Ian Wu Ling En" userId="28715549-2f5c-46f8-b7f8-f39c35f3312d" providerId="ADAL" clId="{C6CF5E52-9A05-8D47-88FC-68030C41F07F}" dt="2019-04-13T04:15:52.796" v="1140" actId="1076"/>
          <ac:grpSpMkLst>
            <pc:docMk/>
            <pc:sldMk cId="3945898909" sldId="267"/>
            <ac:grpSpMk id="261" creationId="{4E540001-09D7-D44C-8AD7-086DA0DB42CF}"/>
          </ac:grpSpMkLst>
        </pc:grpChg>
        <pc:grpChg chg="add del mod">
          <ac:chgData name="Ian Wu Ling En" userId="28715549-2f5c-46f8-b7f8-f39c35f3312d" providerId="ADAL" clId="{C6CF5E52-9A05-8D47-88FC-68030C41F07F}" dt="2019-04-13T04:09:33.204" v="1032" actId="478"/>
          <ac:grpSpMkLst>
            <pc:docMk/>
            <pc:sldMk cId="3945898909" sldId="267"/>
            <ac:grpSpMk id="283" creationId="{A44B2803-C38F-FB4B-9001-586B7E34B694}"/>
          </ac:grpSpMkLst>
        </pc:grpChg>
        <pc:grpChg chg="mod topLvl">
          <ac:chgData name="Ian Wu Ling En" userId="28715549-2f5c-46f8-b7f8-f39c35f3312d" providerId="ADAL" clId="{C6CF5E52-9A05-8D47-88FC-68030C41F07F}" dt="2019-04-13T04:15:52.796" v="1140" actId="1076"/>
          <ac:grpSpMkLst>
            <pc:docMk/>
            <pc:sldMk cId="3945898909" sldId="267"/>
            <ac:grpSpMk id="288" creationId="{0F7268A2-E461-504A-9EB0-8AB11AE6D8A4}"/>
          </ac:grpSpMkLst>
        </pc:grpChg>
        <pc:grpChg chg="add mod">
          <ac:chgData name="Ian Wu Ling En" userId="28715549-2f5c-46f8-b7f8-f39c35f3312d" providerId="ADAL" clId="{C6CF5E52-9A05-8D47-88FC-68030C41F07F}" dt="2019-04-13T04:15:52.796" v="1140" actId="1076"/>
          <ac:grpSpMkLst>
            <pc:docMk/>
            <pc:sldMk cId="3945898909" sldId="267"/>
            <ac:grpSpMk id="296" creationId="{B6284508-0864-CE41-A3FE-48F515CFD90C}"/>
          </ac:grpSpMkLst>
        </pc:grp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5" creationId="{00000000-0000-0000-0000-000000000000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13" creationId="{00000000-0000-0000-0000-000000000000}"/>
          </ac:cxnSpMkLst>
        </pc:cxnChg>
        <pc:cxnChg chg="mod topLvl">
          <ac:chgData name="Ian Wu Ling En" userId="28715549-2f5c-46f8-b7f8-f39c35f3312d" providerId="ADAL" clId="{C6CF5E52-9A05-8D47-88FC-68030C41F07F}" dt="2019-04-13T04:16:39.224" v="1145" actId="14100"/>
          <ac:cxnSpMkLst>
            <pc:docMk/>
            <pc:sldMk cId="3945898909" sldId="267"/>
            <ac:cxnSpMk id="17" creationId="{00000000-0000-0000-0000-000000000000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0" creationId="{00000000-0000-0000-0000-000000000000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3" creationId="{00000000-0000-0000-0000-000000000000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8" creationId="{00000000-0000-0000-0000-000000000000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34" creationId="{00000000-0000-0000-0000-000000000000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35" creationId="{00000000-0000-0000-0000-000000000000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37" creationId="{00000000-0000-0000-0000-000000000000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46" creationId="{00000000-0000-0000-0000-000000000000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50" creationId="{00000000-0000-0000-0000-000000000000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66" creationId="{39916E2E-195A-4DC8-B025-B05FA87E6796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67" creationId="{D881596E-177C-4FDC-8E60-CAB90B3D5FAB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70" creationId="{51A78A03-963D-41D5-A96D-D610AC186B7D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76" creationId="{9171ECEE-D4A7-464C-B327-CDF3489B27FC}"/>
          </ac:cxnSpMkLst>
        </pc:cxnChg>
        <pc:cxnChg chg="mod topLvl">
          <ac:chgData name="Ian Wu Ling En" userId="28715549-2f5c-46f8-b7f8-f39c35f3312d" providerId="ADAL" clId="{C6CF5E52-9A05-8D47-88FC-68030C41F07F}" dt="2019-04-13T01:52:40.393" v="634" actId="164"/>
          <ac:cxnSpMkLst>
            <pc:docMk/>
            <pc:sldMk cId="3945898909" sldId="267"/>
            <ac:cxnSpMk id="83" creationId="{1F37B546-E34E-0644-8936-504BB46AD7E7}"/>
          </ac:cxnSpMkLst>
        </pc:cxnChg>
        <pc:cxnChg chg="mod topLvl">
          <ac:chgData name="Ian Wu Ling En" userId="28715549-2f5c-46f8-b7f8-f39c35f3312d" providerId="ADAL" clId="{C6CF5E52-9A05-8D47-88FC-68030C41F07F}" dt="2019-04-13T01:52:40.393" v="634" actId="164"/>
          <ac:cxnSpMkLst>
            <pc:docMk/>
            <pc:sldMk cId="3945898909" sldId="267"/>
            <ac:cxnSpMk id="84" creationId="{4E0A6F8D-6688-124B-B998-7114B048DB17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85" creationId="{F5D40B4E-6F99-47B3-8A21-87ADCD716B5B}"/>
          </ac:cxnSpMkLst>
        </pc:cxnChg>
        <pc:cxnChg chg="mod topLvl">
          <ac:chgData name="Ian Wu Ling En" userId="28715549-2f5c-46f8-b7f8-f39c35f3312d" providerId="ADAL" clId="{C6CF5E52-9A05-8D47-88FC-68030C41F07F}" dt="2019-04-13T01:52:40.393" v="634" actId="164"/>
          <ac:cxnSpMkLst>
            <pc:docMk/>
            <pc:sldMk cId="3945898909" sldId="267"/>
            <ac:cxnSpMk id="86" creationId="{487435FC-D5A8-324B-88C3-992BB542356B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87" creationId="{25C585B1-9B63-40DC-A033-F1940D483812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90" creationId="{0B2D6059-0E2F-4405-AA86-2158EDEA20DD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95" creationId="{35285EEC-9534-5B40-89F1-DC7BA83B5111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97" creationId="{4B08E325-0ABF-CE43-A028-12EA84B43C79}"/>
          </ac:cxnSpMkLst>
        </pc:cxnChg>
        <pc:cxnChg chg="mod">
          <ac:chgData name="Ian Wu Ling En" userId="28715549-2f5c-46f8-b7f8-f39c35f3312d" providerId="ADAL" clId="{C6CF5E52-9A05-8D47-88FC-68030C41F07F}" dt="2019-04-05T01:14:38.142" v="102" actId="208"/>
          <ac:cxnSpMkLst>
            <pc:docMk/>
            <pc:sldMk cId="3945898909" sldId="267"/>
            <ac:cxnSpMk id="105" creationId="{6C5F1E75-3006-6E47-84E4-E47E01FA8B21}"/>
          </ac:cxnSpMkLst>
        </pc:cxnChg>
        <pc:cxnChg chg="mod">
          <ac:chgData name="Ian Wu Ling En" userId="28715549-2f5c-46f8-b7f8-f39c35f3312d" providerId="ADAL" clId="{C6CF5E52-9A05-8D47-88FC-68030C41F07F}" dt="2019-04-05T01:14:38.142" v="102" actId="208"/>
          <ac:cxnSpMkLst>
            <pc:docMk/>
            <pc:sldMk cId="3945898909" sldId="267"/>
            <ac:cxnSpMk id="106" creationId="{C1EB50F0-812B-2E49-AC35-8F4EE1D29A4E}"/>
          </ac:cxnSpMkLst>
        </pc:cxnChg>
        <pc:cxnChg chg="mod">
          <ac:chgData name="Ian Wu Ling En" userId="28715549-2f5c-46f8-b7f8-f39c35f3312d" providerId="ADAL" clId="{C6CF5E52-9A05-8D47-88FC-68030C41F07F}" dt="2019-04-05T01:14:38.142" v="102" actId="208"/>
          <ac:cxnSpMkLst>
            <pc:docMk/>
            <pc:sldMk cId="3945898909" sldId="267"/>
            <ac:cxnSpMk id="107" creationId="{B1AEAA17-5F48-6140-AE7B-5B21B1B1210D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109" creationId="{FE33CCF6-752E-E24F-897A-37BBED822387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111" creationId="{FC7AC526-E626-2747-B57C-E2F7D80E5F04}"/>
          </ac:cxnSpMkLst>
        </pc:cxnChg>
        <pc:cxnChg chg="del mod topLvl">
          <ac:chgData name="Ian Wu Ling En" userId="28715549-2f5c-46f8-b7f8-f39c35f3312d" providerId="ADAL" clId="{C6CF5E52-9A05-8D47-88FC-68030C41F07F}" dt="2019-04-13T01:52:45.257" v="638" actId="478"/>
          <ac:cxnSpMkLst>
            <pc:docMk/>
            <pc:sldMk cId="3945898909" sldId="267"/>
            <ac:cxnSpMk id="125" creationId="{4EB84AA4-BE9E-1148-ADD7-67CC1A122079}"/>
          </ac:cxnSpMkLst>
        </pc:cxnChg>
        <pc:cxnChg chg="del mod topLvl">
          <ac:chgData name="Ian Wu Ling En" userId="28715549-2f5c-46f8-b7f8-f39c35f3312d" providerId="ADAL" clId="{C6CF5E52-9A05-8D47-88FC-68030C41F07F}" dt="2019-04-13T01:52:45.973" v="639" actId="478"/>
          <ac:cxnSpMkLst>
            <pc:docMk/>
            <pc:sldMk cId="3945898909" sldId="267"/>
            <ac:cxnSpMk id="126" creationId="{A36FC55C-C4EB-3143-BC62-AF0262920A4A}"/>
          </ac:cxnSpMkLst>
        </pc:cxnChg>
        <pc:cxnChg chg="mod">
          <ac:chgData name="Ian Wu Ling En" userId="28715549-2f5c-46f8-b7f8-f39c35f3312d" providerId="ADAL" clId="{C6CF5E52-9A05-8D47-88FC-68030C41F07F}" dt="2019-04-13T01:52:44.254" v="637" actId="478"/>
          <ac:cxnSpMkLst>
            <pc:docMk/>
            <pc:sldMk cId="3945898909" sldId="267"/>
            <ac:cxnSpMk id="129" creationId="{2E32DDBD-42C2-B846-A4A3-3E8A3586D3BA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130" creationId="{44E00BFA-7D6A-9D4A-95BF-44013E569210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137" creationId="{1FEA5A0A-F9B0-A740-8E69-ED8A7089BDBE}"/>
          </ac:cxnSpMkLst>
        </pc:cxnChg>
        <pc:cxnChg chg="del mod topLvl">
          <ac:chgData name="Ian Wu Ling En" userId="28715549-2f5c-46f8-b7f8-f39c35f3312d" providerId="ADAL" clId="{C6CF5E52-9A05-8D47-88FC-68030C41F07F}" dt="2019-04-05T01:18:14.875" v="160" actId="478"/>
          <ac:cxnSpMkLst>
            <pc:docMk/>
            <pc:sldMk cId="3945898909" sldId="267"/>
            <ac:cxnSpMk id="152" creationId="{4D0E9FE8-1C78-DB4D-9D89-58AC6CD351F3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155" creationId="{78FB7432-30F7-5442-A0B9-47FF0CD8C3E6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156" creationId="{408EB256-1CBE-1645-BC17-09FE05B8BF75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157" creationId="{0043CE41-927C-4242-9CA6-89D099773C18}"/>
          </ac:cxnSpMkLst>
        </pc:cxnChg>
        <pc:cxnChg chg="mod">
          <ac:chgData name="Ian Wu Ling En" userId="28715549-2f5c-46f8-b7f8-f39c35f3312d" providerId="ADAL" clId="{C6CF5E52-9A05-8D47-88FC-68030C41F07F}" dt="2019-04-05T01:21:17.856" v="203" actId="208"/>
          <ac:cxnSpMkLst>
            <pc:docMk/>
            <pc:sldMk cId="3945898909" sldId="267"/>
            <ac:cxnSpMk id="161" creationId="{0B1D54A6-1F5E-4A42-86F9-07D09B1CECA8}"/>
          </ac:cxnSpMkLst>
        </pc:cxnChg>
        <pc:cxnChg chg="mod">
          <ac:chgData name="Ian Wu Ling En" userId="28715549-2f5c-46f8-b7f8-f39c35f3312d" providerId="ADAL" clId="{C6CF5E52-9A05-8D47-88FC-68030C41F07F}" dt="2019-04-05T01:21:17.856" v="203" actId="208"/>
          <ac:cxnSpMkLst>
            <pc:docMk/>
            <pc:sldMk cId="3945898909" sldId="267"/>
            <ac:cxnSpMk id="162" creationId="{D02B9D6E-684E-8C4B-B8E7-AAE77F27A6FC}"/>
          </ac:cxnSpMkLst>
        </pc:cxnChg>
        <pc:cxnChg chg="mod">
          <ac:chgData name="Ian Wu Ling En" userId="28715549-2f5c-46f8-b7f8-f39c35f3312d" providerId="ADAL" clId="{C6CF5E52-9A05-8D47-88FC-68030C41F07F}" dt="2019-04-05T01:21:17.856" v="203" actId="208"/>
          <ac:cxnSpMkLst>
            <pc:docMk/>
            <pc:sldMk cId="3945898909" sldId="267"/>
            <ac:cxnSpMk id="163" creationId="{09CC735F-740A-DF48-ABA7-48432B4E810F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166" creationId="{20564365-3E4F-4EBD-914E-158225A41DAC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167" creationId="{D802BB03-3C10-9E45-90D5-6EF4FBBFFF2E}"/>
          </ac:cxnSpMkLst>
        </pc:cxnChg>
        <pc:cxnChg chg="del mod topLvl">
          <ac:chgData name="Ian Wu Ling En" userId="28715549-2f5c-46f8-b7f8-f39c35f3312d" providerId="ADAL" clId="{C6CF5E52-9A05-8D47-88FC-68030C41F07F}" dt="2019-04-05T01:17:58.031" v="155" actId="478"/>
          <ac:cxnSpMkLst>
            <pc:docMk/>
            <pc:sldMk cId="3945898909" sldId="267"/>
            <ac:cxnSpMk id="168" creationId="{8295CC5F-E45C-E34B-9522-2B68025D6A1D}"/>
          </ac:cxnSpMkLst>
        </pc:cxnChg>
        <pc:cxnChg chg="mod">
          <ac:chgData name="Ian Wu Ling En" userId="28715549-2f5c-46f8-b7f8-f39c35f3312d" providerId="ADAL" clId="{C6CF5E52-9A05-8D47-88FC-68030C41F07F}" dt="2019-04-13T04:09:25.888" v="1029" actId="478"/>
          <ac:cxnSpMkLst>
            <pc:docMk/>
            <pc:sldMk cId="3945898909" sldId="267"/>
            <ac:cxnSpMk id="176" creationId="{35B20108-B060-2647-9898-22A7A405E4A5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177" creationId="{B5798E65-5D5A-6A4A-93EE-81E85D27F839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178" creationId="{B7D812F8-F3D3-FA4E-9702-9B4FC0884A27}"/>
          </ac:cxnSpMkLst>
        </pc:cxnChg>
        <pc:cxnChg chg="mod topLvl">
          <ac:chgData name="Ian Wu Ling En" userId="28715549-2f5c-46f8-b7f8-f39c35f3312d" providerId="ADAL" clId="{C6CF5E52-9A05-8D47-88FC-68030C41F07F}" dt="2019-04-13T03:55:59.405" v="852" actId="164"/>
          <ac:cxnSpMkLst>
            <pc:docMk/>
            <pc:sldMk cId="3945898909" sldId="267"/>
            <ac:cxnSpMk id="180" creationId="{3D2C785A-73D8-D545-9C63-4442EA2E37A0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181" creationId="{C784B5B1-84BC-D240-8498-65D67B513910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182" creationId="{1DE079D8-3F5B-DD4F-8AF0-FB8A9319257A}"/>
          </ac:cxnSpMkLst>
        </pc:cxnChg>
        <pc:cxnChg chg="mod topLvl">
          <ac:chgData name="Ian Wu Ling En" userId="28715549-2f5c-46f8-b7f8-f39c35f3312d" providerId="ADAL" clId="{C6CF5E52-9A05-8D47-88FC-68030C41F07F}" dt="2019-04-13T03:55:59.405" v="852" actId="164"/>
          <ac:cxnSpMkLst>
            <pc:docMk/>
            <pc:sldMk cId="3945898909" sldId="267"/>
            <ac:cxnSpMk id="183" creationId="{D0B7E47F-267C-4A45-8DA5-8AB5EEF7A4A0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184" creationId="{8C544438-5479-504F-BCAB-7CED8A4715D2}"/>
          </ac:cxnSpMkLst>
        </pc:cxnChg>
        <pc:cxnChg chg="mod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186" creationId="{DB391C00-B69F-594C-8AB2-EAA5291A56CC}"/>
          </ac:cxnSpMkLst>
        </pc:cxnChg>
        <pc:cxnChg chg="mod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188" creationId="{5233C6AE-FC03-3F45-894D-DD1223B2390F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196" creationId="{EE446095-39EA-0A41-9CB8-C888168737B5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03" creationId="{6CCD3E18-8278-426A-A24E-E2CCA6422BBC}"/>
          </ac:cxnSpMkLst>
        </pc:cxnChg>
        <pc:cxnChg chg="add mod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04" creationId="{6CA5A59A-4D3F-4C40-846A-BB1459E9455B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07" creationId="{147D89C6-EAD7-074F-BFB0-AA6064692902}"/>
          </ac:cxnSpMkLst>
        </pc:cxnChg>
        <pc:cxnChg chg="mod">
          <ac:chgData name="Ian Wu Ling En" userId="28715549-2f5c-46f8-b7f8-f39c35f3312d" providerId="ADAL" clId="{C6CF5E52-9A05-8D47-88FC-68030C41F07F}" dt="2019-04-13T03:58:11.040" v="881" actId="478"/>
          <ac:cxnSpMkLst>
            <pc:docMk/>
            <pc:sldMk cId="3945898909" sldId="267"/>
            <ac:cxnSpMk id="215" creationId="{0963EC8C-EF55-4B35-820F-72F93A5056C6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16" creationId="{10C0E792-B465-E546-B30B-1FE291C204C2}"/>
          </ac:cxnSpMkLst>
        </pc:cxnChg>
        <pc:cxnChg chg="del mod topLvl">
          <ac:chgData name="Ian Wu Ling En" userId="28715549-2f5c-46f8-b7f8-f39c35f3312d" providerId="ADAL" clId="{C6CF5E52-9A05-8D47-88FC-68030C41F07F}" dt="2019-04-05T01:15:04.501" v="108" actId="478"/>
          <ac:cxnSpMkLst>
            <pc:docMk/>
            <pc:sldMk cId="3945898909" sldId="267"/>
            <ac:cxnSpMk id="217" creationId="{073AEF9A-D108-A643-8C89-21E5A7533E55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20" creationId="{083728D0-B3F8-2D49-AF8C-48544B1434AA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21" creationId="{7F80D3E6-DCC3-2B44-B704-0B15B90257C7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22" creationId="{E917D87B-9EB7-6C48-AE22-B0B43AF9696D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24" creationId="{C88829BC-175C-D94C-A242-D3A64944B055}"/>
          </ac:cxnSpMkLst>
        </pc:cxnChg>
        <pc:cxnChg chg="del mod topLvl">
          <ac:chgData name="Ian Wu Ling En" userId="28715549-2f5c-46f8-b7f8-f39c35f3312d" providerId="ADAL" clId="{C6CF5E52-9A05-8D47-88FC-68030C41F07F}" dt="2019-04-13T03:58:11.987" v="882" actId="478"/>
          <ac:cxnSpMkLst>
            <pc:docMk/>
            <pc:sldMk cId="3945898909" sldId="267"/>
            <ac:cxnSpMk id="229" creationId="{674D795D-BE64-4C23-AB6B-8581B1948790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30" creationId="{DCC676FA-6CAB-5F42-907F-B4EBD4C68095}"/>
          </ac:cxnSpMkLst>
        </pc:cxnChg>
        <pc:cxnChg chg="del mod topLvl">
          <ac:chgData name="Ian Wu Ling En" userId="28715549-2f5c-46f8-b7f8-f39c35f3312d" providerId="ADAL" clId="{C6CF5E52-9A05-8D47-88FC-68030C41F07F}" dt="2019-04-13T03:58:12.433" v="883" actId="478"/>
          <ac:cxnSpMkLst>
            <pc:docMk/>
            <pc:sldMk cId="3945898909" sldId="267"/>
            <ac:cxnSpMk id="232" creationId="{1A83AB1C-BE26-4F1A-8576-7ACE7FC365C2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33" creationId="{58144F1D-97C9-BB4A-BA1A-437A5FBD5759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36" creationId="{8CA77885-A7F6-A948-8CE3-E8B42228D12E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37" creationId="{1628954C-91A8-A34D-914E-F1BEAF49C646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40" creationId="{B2DE9BFC-C2E8-594D-81A2-D05FF7DCBCBD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41" creationId="{B8F9605B-F622-1E40-8DEA-07C3868E6D6B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42" creationId="{B81E0C40-ABE4-6F4D-842C-4671F54D3D25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46" creationId="{04706232-F584-8F4E-8CEE-2374871E7F9A}"/>
          </ac:cxnSpMkLst>
        </pc:cxnChg>
        <pc:cxnChg chg="add del mod">
          <ac:chgData name="Ian Wu Ling En" userId="28715549-2f5c-46f8-b7f8-f39c35f3312d" providerId="ADAL" clId="{C6CF5E52-9A05-8D47-88FC-68030C41F07F}" dt="2019-04-05T01:19:08.862" v="174" actId="478"/>
          <ac:cxnSpMkLst>
            <pc:docMk/>
            <pc:sldMk cId="3945898909" sldId="267"/>
            <ac:cxnSpMk id="250" creationId="{94DA8D44-A6BB-F947-8A3D-CE9E4687BE9C}"/>
          </ac:cxnSpMkLst>
        </pc:cxnChg>
        <pc:cxnChg chg="add del">
          <ac:chgData name="Ian Wu Ling En" userId="28715549-2f5c-46f8-b7f8-f39c35f3312d" providerId="ADAL" clId="{C6CF5E52-9A05-8D47-88FC-68030C41F07F}" dt="2019-04-05T01:19:22.952" v="177"/>
          <ac:cxnSpMkLst>
            <pc:docMk/>
            <pc:sldMk cId="3945898909" sldId="267"/>
            <ac:cxnSpMk id="252" creationId="{33C37087-F921-0746-B18B-3CF8B7F69B04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54" creationId="{2D03C571-8648-E445-A8C5-B7920F236057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56" creationId="{B37B27D8-E158-3648-B3E8-F3776D5CEB69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59" creationId="{FD039C65-B9AE-A74A-87E1-EE35D5D3A084}"/>
          </ac:cxnSpMkLst>
        </pc:cxnChg>
        <pc:cxnChg chg="mod">
          <ac:chgData name="Ian Wu Ling En" userId="28715549-2f5c-46f8-b7f8-f39c35f3312d" providerId="ADAL" clId="{C6CF5E52-9A05-8D47-88FC-68030C41F07F}" dt="2019-04-13T04:16:09.842" v="1142" actId="208"/>
          <ac:cxnSpMkLst>
            <pc:docMk/>
            <pc:sldMk cId="3945898909" sldId="267"/>
            <ac:cxnSpMk id="262" creationId="{FE9CF7FB-DDC0-2F43-A761-DAA2226178B6}"/>
          </ac:cxnSpMkLst>
        </pc:cxnChg>
        <pc:cxnChg chg="mod">
          <ac:chgData name="Ian Wu Ling En" userId="28715549-2f5c-46f8-b7f8-f39c35f3312d" providerId="ADAL" clId="{C6CF5E52-9A05-8D47-88FC-68030C41F07F}" dt="2019-04-13T04:16:09.842" v="1142" actId="208"/>
          <ac:cxnSpMkLst>
            <pc:docMk/>
            <pc:sldMk cId="3945898909" sldId="267"/>
            <ac:cxnSpMk id="263" creationId="{344A2925-A1AC-EA4F-8694-9C70EA80313B}"/>
          </ac:cxnSpMkLst>
        </pc:cxnChg>
        <pc:cxnChg chg="mod">
          <ac:chgData name="Ian Wu Ling En" userId="28715549-2f5c-46f8-b7f8-f39c35f3312d" providerId="ADAL" clId="{C6CF5E52-9A05-8D47-88FC-68030C41F07F}" dt="2019-04-13T04:16:09.842" v="1142" actId="208"/>
          <ac:cxnSpMkLst>
            <pc:docMk/>
            <pc:sldMk cId="3945898909" sldId="267"/>
            <ac:cxnSpMk id="264" creationId="{2CFC48A6-29E4-0147-A293-39025BF73716}"/>
          </ac:cxnSpMkLst>
        </pc:cxnChg>
        <pc:cxnChg chg="add mod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65" creationId="{6CBFFB00-ABE1-8D4F-8351-50812BBCED32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68" creationId="{B5375C1B-E164-A147-ACF2-9E9140AC9048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70" creationId="{D29497BE-1F9D-C040-9854-4A2037FE14A7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73" creationId="{49CC2F82-BD6E-C347-BD3D-4E075FE50C69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74" creationId="{E8B389B0-72CC-0242-809F-3EDEAD982AD8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77" creationId="{67558C13-F1CD-4344-A68F-2DE6A714F734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78" creationId="{EFA6BF17-5BF9-7A46-8197-B0A67BD17BE8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80" creationId="{1F596356-31E5-604B-997E-71AE8DB1C6D5}"/>
          </ac:cxnSpMkLst>
        </pc:cxnChg>
        <pc:cxnChg chg="add mod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82" creationId="{E0D46884-0A95-184B-B4A1-0A9AEF014303}"/>
          </ac:cxnSpMkLst>
        </pc:cxnChg>
        <pc:cxnChg chg="mod">
          <ac:chgData name="Ian Wu Ling En" userId="28715549-2f5c-46f8-b7f8-f39c35f3312d" providerId="ADAL" clId="{C6CF5E52-9A05-8D47-88FC-68030C41F07F}" dt="2019-04-13T04:09:33.204" v="1032" actId="478"/>
          <ac:cxnSpMkLst>
            <pc:docMk/>
            <pc:sldMk cId="3945898909" sldId="267"/>
            <ac:cxnSpMk id="287" creationId="{82A07CE1-3AC7-1E42-8296-183579D3EAFA}"/>
          </ac:cxnSpMkLst>
        </pc:cxnChg>
        <pc:cxnChg chg="mod">
          <ac:chgData name="Ian Wu Ling En" userId="28715549-2f5c-46f8-b7f8-f39c35f3312d" providerId="ADAL" clId="{C6CF5E52-9A05-8D47-88FC-68030C41F07F}" dt="2019-04-05T01:14:27.732" v="98" actId="208"/>
          <ac:cxnSpMkLst>
            <pc:docMk/>
            <pc:sldMk cId="3945898909" sldId="267"/>
            <ac:cxnSpMk id="289" creationId="{A625515F-EE4A-474B-991A-166265F323D9}"/>
          </ac:cxnSpMkLst>
        </pc:cxnChg>
        <pc:cxnChg chg="mod">
          <ac:chgData name="Ian Wu Ling En" userId="28715549-2f5c-46f8-b7f8-f39c35f3312d" providerId="ADAL" clId="{C6CF5E52-9A05-8D47-88FC-68030C41F07F}" dt="2019-04-05T01:14:27.732" v="98" actId="208"/>
          <ac:cxnSpMkLst>
            <pc:docMk/>
            <pc:sldMk cId="3945898909" sldId="267"/>
            <ac:cxnSpMk id="290" creationId="{4298182A-56FE-A547-9ED6-13EFFDEF8217}"/>
          </ac:cxnSpMkLst>
        </pc:cxnChg>
        <pc:cxnChg chg="mod">
          <ac:chgData name="Ian Wu Ling En" userId="28715549-2f5c-46f8-b7f8-f39c35f3312d" providerId="ADAL" clId="{C6CF5E52-9A05-8D47-88FC-68030C41F07F}" dt="2019-04-05T01:14:27.732" v="98" actId="208"/>
          <ac:cxnSpMkLst>
            <pc:docMk/>
            <pc:sldMk cId="3945898909" sldId="267"/>
            <ac:cxnSpMk id="291" creationId="{F003ABC9-1592-874B-B902-B2E6979A997F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92" creationId="{6A311E70-81E7-FF45-A9CF-9F5BD35E4E1E}"/>
          </ac:cxnSpMkLst>
        </pc:cxnChg>
      </pc:sldChg>
      <pc:sldChg chg="addSp delSp del">
        <pc:chgData name="Ian Wu Ling En" userId="28715549-2f5c-46f8-b7f8-f39c35f3312d" providerId="ADAL" clId="{C6CF5E52-9A05-8D47-88FC-68030C41F07F}" dt="2019-04-13T04:15:09.999" v="1133" actId="2696"/>
        <pc:sldMkLst>
          <pc:docMk/>
          <pc:sldMk cId="2584690616" sldId="268"/>
        </pc:sldMkLst>
        <pc:spChg chg="add del">
          <ac:chgData name="Ian Wu Ling En" userId="28715549-2f5c-46f8-b7f8-f39c35f3312d" providerId="ADAL" clId="{C6CF5E52-9A05-8D47-88FC-68030C41F07F}" dt="2019-04-13T04:13:38.151" v="1099"/>
          <ac:spMkLst>
            <pc:docMk/>
            <pc:sldMk cId="2584690616" sldId="268"/>
            <ac:spMk id="4" creationId="{BEE91909-285B-6745-A025-F29F62B6869E}"/>
          </ac:spMkLst>
        </pc:spChg>
        <pc:spChg chg="add del">
          <ac:chgData name="Ian Wu Ling En" userId="28715549-2f5c-46f8-b7f8-f39c35f3312d" providerId="ADAL" clId="{C6CF5E52-9A05-8D47-88FC-68030C41F07F}" dt="2019-04-13T04:13:38.151" v="1099"/>
          <ac:spMkLst>
            <pc:docMk/>
            <pc:sldMk cId="2584690616" sldId="268"/>
            <ac:spMk id="5" creationId="{424171D7-B6CA-4E4F-8108-57DFA277BAFF}"/>
          </ac:spMkLst>
        </pc:spChg>
      </pc:sldChg>
      <pc:sldMasterChg chg="modSp modSldLayout">
        <pc:chgData name="Ian Wu Ling En" userId="28715549-2f5c-46f8-b7f8-f39c35f3312d" providerId="ADAL" clId="{C6CF5E52-9A05-8D47-88FC-68030C41F07F}" dt="2019-04-13T04:15:48.241" v="1139"/>
        <pc:sldMasterMkLst>
          <pc:docMk/>
          <pc:sldMasterMk cId="2341400630" sldId="2147483648"/>
        </pc:sldMasterMkLst>
        <pc:spChg chg="mod">
          <ac:chgData name="Ian Wu Ling En" userId="28715549-2f5c-46f8-b7f8-f39c35f3312d" providerId="ADAL" clId="{C6CF5E52-9A05-8D47-88FC-68030C41F07F}" dt="2019-04-13T04:15:48.241" v="1139"/>
          <ac:spMkLst>
            <pc:docMk/>
            <pc:sldMasterMk cId="2341400630" sldId="2147483648"/>
            <ac:spMk id="2" creationId="{00000000-0000-0000-0000-000000000000}"/>
          </ac:spMkLst>
        </pc:spChg>
        <pc:spChg chg="mod">
          <ac:chgData name="Ian Wu Ling En" userId="28715549-2f5c-46f8-b7f8-f39c35f3312d" providerId="ADAL" clId="{C6CF5E52-9A05-8D47-88FC-68030C41F07F}" dt="2019-04-13T04:15:48.241" v="1139"/>
          <ac:spMkLst>
            <pc:docMk/>
            <pc:sldMasterMk cId="2341400630" sldId="2147483648"/>
            <ac:spMk id="3" creationId="{00000000-0000-0000-0000-000000000000}"/>
          </ac:spMkLst>
        </pc:spChg>
        <pc:spChg chg="mod">
          <ac:chgData name="Ian Wu Ling En" userId="28715549-2f5c-46f8-b7f8-f39c35f3312d" providerId="ADAL" clId="{C6CF5E52-9A05-8D47-88FC-68030C41F07F}" dt="2019-04-13T04:15:48.241" v="1139"/>
          <ac:spMkLst>
            <pc:docMk/>
            <pc:sldMasterMk cId="2341400630" sldId="2147483648"/>
            <ac:spMk id="4" creationId="{00000000-0000-0000-0000-000000000000}"/>
          </ac:spMkLst>
        </pc:spChg>
        <pc:spChg chg="mod">
          <ac:chgData name="Ian Wu Ling En" userId="28715549-2f5c-46f8-b7f8-f39c35f3312d" providerId="ADAL" clId="{C6CF5E52-9A05-8D47-88FC-68030C41F07F}" dt="2019-04-13T04:15:48.241" v="1139"/>
          <ac:spMkLst>
            <pc:docMk/>
            <pc:sldMasterMk cId="2341400630" sldId="2147483648"/>
            <ac:spMk id="5" creationId="{00000000-0000-0000-0000-000000000000}"/>
          </ac:spMkLst>
        </pc:spChg>
        <pc:spChg chg="mod">
          <ac:chgData name="Ian Wu Ling En" userId="28715549-2f5c-46f8-b7f8-f39c35f3312d" providerId="ADAL" clId="{C6CF5E52-9A05-8D47-88FC-68030C41F07F}" dt="2019-04-13T04:15:48.241" v="1139"/>
          <ac:spMkLst>
            <pc:docMk/>
            <pc:sldMasterMk cId="2341400630" sldId="2147483648"/>
            <ac:spMk id="6" creationId="{00000000-0000-0000-0000-000000000000}"/>
          </ac:spMkLst>
        </pc:spChg>
        <pc:sldLayoutChg chg="modSp">
          <pc:chgData name="Ian Wu Ling En" userId="28715549-2f5c-46f8-b7f8-f39c35f3312d" providerId="ADAL" clId="{C6CF5E52-9A05-8D47-88FC-68030C41F07F}" dt="2019-04-13T04:15:48.241" v="1139"/>
          <pc:sldLayoutMkLst>
            <pc:docMk/>
            <pc:sldMasterMk cId="2341400630" sldId="2147483648"/>
            <pc:sldLayoutMk cId="3246593157" sldId="2147483649"/>
          </pc:sldLayoutMkLst>
          <pc:spChg chg="mod">
            <ac:chgData name="Ian Wu Ling En" userId="28715549-2f5c-46f8-b7f8-f39c35f3312d" providerId="ADAL" clId="{C6CF5E52-9A05-8D47-88FC-68030C41F07F}" dt="2019-04-13T04:15:48.241" v="1139"/>
            <ac:spMkLst>
              <pc:docMk/>
              <pc:sldMasterMk cId="2341400630" sldId="2147483648"/>
              <pc:sldLayoutMk cId="3246593157" sldId="2147483649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C6CF5E52-9A05-8D47-88FC-68030C41F07F}" dt="2019-04-13T04:15:48.241" v="1139"/>
            <ac:spMkLst>
              <pc:docMk/>
              <pc:sldMasterMk cId="2341400630" sldId="2147483648"/>
              <pc:sldLayoutMk cId="3246593157" sldId="2147483649"/>
              <ac:spMk id="3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C6CF5E52-9A05-8D47-88FC-68030C41F07F}" dt="2019-04-13T04:15:48.241" v="1139"/>
          <pc:sldLayoutMkLst>
            <pc:docMk/>
            <pc:sldMasterMk cId="2341400630" sldId="2147483648"/>
            <pc:sldLayoutMk cId="474686344" sldId="2147483651"/>
          </pc:sldLayoutMkLst>
          <pc:spChg chg="mod">
            <ac:chgData name="Ian Wu Ling En" userId="28715549-2f5c-46f8-b7f8-f39c35f3312d" providerId="ADAL" clId="{C6CF5E52-9A05-8D47-88FC-68030C41F07F}" dt="2019-04-13T04:15:48.241" v="1139"/>
            <ac:spMkLst>
              <pc:docMk/>
              <pc:sldMasterMk cId="2341400630" sldId="2147483648"/>
              <pc:sldLayoutMk cId="474686344" sldId="2147483651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C6CF5E52-9A05-8D47-88FC-68030C41F07F}" dt="2019-04-13T04:15:48.241" v="1139"/>
            <ac:spMkLst>
              <pc:docMk/>
              <pc:sldMasterMk cId="2341400630" sldId="2147483648"/>
              <pc:sldLayoutMk cId="474686344" sldId="2147483651"/>
              <ac:spMk id="3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C6CF5E52-9A05-8D47-88FC-68030C41F07F}" dt="2019-04-13T04:15:48.241" v="1139"/>
          <pc:sldLayoutMkLst>
            <pc:docMk/>
            <pc:sldMasterMk cId="2341400630" sldId="2147483648"/>
            <pc:sldLayoutMk cId="562293251" sldId="2147483652"/>
          </pc:sldLayoutMkLst>
          <pc:spChg chg="mod">
            <ac:chgData name="Ian Wu Ling En" userId="28715549-2f5c-46f8-b7f8-f39c35f3312d" providerId="ADAL" clId="{C6CF5E52-9A05-8D47-88FC-68030C41F07F}" dt="2019-04-13T04:15:48.241" v="1139"/>
            <ac:spMkLst>
              <pc:docMk/>
              <pc:sldMasterMk cId="2341400630" sldId="2147483648"/>
              <pc:sldLayoutMk cId="562293251" sldId="2147483652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C6CF5E52-9A05-8D47-88FC-68030C41F07F}" dt="2019-04-13T04:15:48.241" v="1139"/>
            <ac:spMkLst>
              <pc:docMk/>
              <pc:sldMasterMk cId="2341400630" sldId="2147483648"/>
              <pc:sldLayoutMk cId="562293251" sldId="2147483652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C6CF5E52-9A05-8D47-88FC-68030C41F07F}" dt="2019-04-13T04:15:48.241" v="1139"/>
          <pc:sldLayoutMkLst>
            <pc:docMk/>
            <pc:sldMasterMk cId="2341400630" sldId="2147483648"/>
            <pc:sldLayoutMk cId="1126424250" sldId="2147483653"/>
          </pc:sldLayoutMkLst>
          <pc:spChg chg="mod">
            <ac:chgData name="Ian Wu Ling En" userId="28715549-2f5c-46f8-b7f8-f39c35f3312d" providerId="ADAL" clId="{C6CF5E52-9A05-8D47-88FC-68030C41F07F}" dt="2019-04-13T04:15:48.241" v="1139"/>
            <ac:spMkLst>
              <pc:docMk/>
              <pc:sldMasterMk cId="2341400630" sldId="2147483648"/>
              <pc:sldLayoutMk cId="1126424250" sldId="2147483653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C6CF5E52-9A05-8D47-88FC-68030C41F07F}" dt="2019-04-13T04:15:48.241" v="1139"/>
            <ac:spMkLst>
              <pc:docMk/>
              <pc:sldMasterMk cId="2341400630" sldId="2147483648"/>
              <pc:sldLayoutMk cId="1126424250" sldId="2147483653"/>
              <ac:spMk id="4" creationId="{00000000-0000-0000-0000-000000000000}"/>
            </ac:spMkLst>
          </pc:spChg>
          <pc:spChg chg="mod">
            <ac:chgData name="Ian Wu Ling En" userId="28715549-2f5c-46f8-b7f8-f39c35f3312d" providerId="ADAL" clId="{C6CF5E52-9A05-8D47-88FC-68030C41F07F}" dt="2019-04-13T04:15:48.241" v="1139"/>
            <ac:spMkLst>
              <pc:docMk/>
              <pc:sldMasterMk cId="2341400630" sldId="2147483648"/>
              <pc:sldLayoutMk cId="1126424250" sldId="2147483653"/>
              <ac:spMk id="5" creationId="{00000000-0000-0000-0000-000000000000}"/>
            </ac:spMkLst>
          </pc:spChg>
          <pc:spChg chg="mod">
            <ac:chgData name="Ian Wu Ling En" userId="28715549-2f5c-46f8-b7f8-f39c35f3312d" providerId="ADAL" clId="{C6CF5E52-9A05-8D47-88FC-68030C41F07F}" dt="2019-04-13T04:15:48.241" v="1139"/>
            <ac:spMkLst>
              <pc:docMk/>
              <pc:sldMasterMk cId="2341400630" sldId="2147483648"/>
              <pc:sldLayoutMk cId="1126424250" sldId="2147483653"/>
              <ac:spMk id="6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C6CF5E52-9A05-8D47-88FC-68030C41F07F}" dt="2019-04-13T04:15:48.241" v="1139"/>
          <pc:sldLayoutMkLst>
            <pc:docMk/>
            <pc:sldMasterMk cId="2341400630" sldId="2147483648"/>
            <pc:sldLayoutMk cId="2076802089" sldId="2147483656"/>
          </pc:sldLayoutMkLst>
          <pc:spChg chg="mod">
            <ac:chgData name="Ian Wu Ling En" userId="28715549-2f5c-46f8-b7f8-f39c35f3312d" providerId="ADAL" clId="{C6CF5E52-9A05-8D47-88FC-68030C41F07F}" dt="2019-04-13T04:15:48.241" v="1139"/>
            <ac:spMkLst>
              <pc:docMk/>
              <pc:sldMasterMk cId="2341400630" sldId="2147483648"/>
              <pc:sldLayoutMk cId="2076802089" sldId="2147483656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C6CF5E52-9A05-8D47-88FC-68030C41F07F}" dt="2019-04-13T04:15:48.241" v="1139"/>
            <ac:spMkLst>
              <pc:docMk/>
              <pc:sldMasterMk cId="2341400630" sldId="2147483648"/>
              <pc:sldLayoutMk cId="2076802089" sldId="2147483656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C6CF5E52-9A05-8D47-88FC-68030C41F07F}" dt="2019-04-13T04:15:48.241" v="1139"/>
            <ac:spMkLst>
              <pc:docMk/>
              <pc:sldMasterMk cId="2341400630" sldId="2147483648"/>
              <pc:sldLayoutMk cId="2076802089" sldId="2147483656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C6CF5E52-9A05-8D47-88FC-68030C41F07F}" dt="2019-04-13T04:15:48.241" v="1139"/>
          <pc:sldLayoutMkLst>
            <pc:docMk/>
            <pc:sldMasterMk cId="2341400630" sldId="2147483648"/>
            <pc:sldLayoutMk cId="201835938" sldId="2147483657"/>
          </pc:sldLayoutMkLst>
          <pc:spChg chg="mod">
            <ac:chgData name="Ian Wu Ling En" userId="28715549-2f5c-46f8-b7f8-f39c35f3312d" providerId="ADAL" clId="{C6CF5E52-9A05-8D47-88FC-68030C41F07F}" dt="2019-04-13T04:15:48.241" v="1139"/>
            <ac:spMkLst>
              <pc:docMk/>
              <pc:sldMasterMk cId="2341400630" sldId="2147483648"/>
              <pc:sldLayoutMk cId="201835938" sldId="2147483657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C6CF5E52-9A05-8D47-88FC-68030C41F07F}" dt="2019-04-13T04:15:48.241" v="1139"/>
            <ac:spMkLst>
              <pc:docMk/>
              <pc:sldMasterMk cId="2341400630" sldId="2147483648"/>
              <pc:sldLayoutMk cId="201835938" sldId="2147483657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C6CF5E52-9A05-8D47-88FC-68030C41F07F}" dt="2019-04-13T04:15:48.241" v="1139"/>
            <ac:spMkLst>
              <pc:docMk/>
              <pc:sldMasterMk cId="2341400630" sldId="2147483648"/>
              <pc:sldLayoutMk cId="201835938" sldId="2147483657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C6CF5E52-9A05-8D47-88FC-68030C41F07F}" dt="2019-04-13T04:15:48.241" v="1139"/>
          <pc:sldLayoutMkLst>
            <pc:docMk/>
            <pc:sldMasterMk cId="2341400630" sldId="2147483648"/>
            <pc:sldLayoutMk cId="568378986" sldId="2147483659"/>
          </pc:sldLayoutMkLst>
          <pc:spChg chg="mod">
            <ac:chgData name="Ian Wu Ling En" userId="28715549-2f5c-46f8-b7f8-f39c35f3312d" providerId="ADAL" clId="{C6CF5E52-9A05-8D47-88FC-68030C41F07F}" dt="2019-04-13T04:15:48.241" v="1139"/>
            <ac:spMkLst>
              <pc:docMk/>
              <pc:sldMasterMk cId="2341400630" sldId="2147483648"/>
              <pc:sldLayoutMk cId="568378986" sldId="2147483659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C6CF5E52-9A05-8D47-88FC-68030C41F07F}" dt="2019-04-13T04:15:48.241" v="1139"/>
            <ac:spMkLst>
              <pc:docMk/>
              <pc:sldMasterMk cId="2341400630" sldId="2147483648"/>
              <pc:sldLayoutMk cId="568378986" sldId="2147483659"/>
              <ac:spMk id="3" creationId="{00000000-0000-0000-0000-000000000000}"/>
            </ac:spMkLst>
          </pc:spChg>
        </pc:sldLayoutChg>
      </pc:sldMasterChg>
    </pc:docChg>
  </pc:docChgLst>
  <pc:docChgLst>
    <pc:chgData name="Ian Wu Ling En" userId="28715549-2f5c-46f8-b7f8-f39c35f3312d" providerId="ADAL" clId="{59F06697-3FB1-384D-805F-F66146893A2A}"/>
    <pc:docChg chg="undo redo custSel addSld modSld modMainMaster">
      <pc:chgData name="Ian Wu Ling En" userId="28715549-2f5c-46f8-b7f8-f39c35f3312d" providerId="ADAL" clId="{59F06697-3FB1-384D-805F-F66146893A2A}" dt="2019-03-31T08:20:25.121" v="1142" actId="14100"/>
      <pc:docMkLst>
        <pc:docMk/>
      </pc:docMkLst>
      <pc:sldChg chg="addSp delSp modSp">
        <pc:chgData name="Ian Wu Ling En" userId="28715549-2f5c-46f8-b7f8-f39c35f3312d" providerId="ADAL" clId="{59F06697-3FB1-384D-805F-F66146893A2A}" dt="2019-03-31T08:20:25.121" v="1142" actId="14100"/>
        <pc:sldMkLst>
          <pc:docMk/>
          <pc:sldMk cId="3945898909" sldId="267"/>
        </pc:sldMkLst>
        <pc:spChg chg="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" creationId="{00000000-0000-0000-0000-000000000000}"/>
          </ac:spMkLst>
        </pc:spChg>
        <pc:spChg chg="add del">
          <ac:chgData name="Ian Wu Ling En" userId="28715549-2f5c-46f8-b7f8-f39c35f3312d" providerId="ADAL" clId="{59F06697-3FB1-384D-805F-F66146893A2A}" dt="2019-03-31T08:19:01.962" v="1103"/>
          <ac:spMkLst>
            <pc:docMk/>
            <pc:sldMk cId="3945898909" sldId="267"/>
            <ac:spMk id="3" creationId="{03D8A59F-0FFD-8343-B6BC-F3021B67E172}"/>
          </ac:spMkLst>
        </pc:spChg>
        <pc:spChg chg="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6" creationId="{00000000-0000-0000-0000-000000000000}"/>
          </ac:spMkLst>
        </pc:spChg>
        <pc:spChg chg="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16" creationId="{00000000-0000-0000-0000-000000000000}"/>
          </ac:spMkLst>
        </pc:spChg>
        <pc:spChg chg="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18" creationId="{00000000-0000-0000-0000-000000000000}"/>
          </ac:spMkLst>
        </pc:spChg>
        <pc:spChg chg="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19" creationId="{00000000-0000-0000-0000-000000000000}"/>
          </ac:spMkLst>
        </pc:spChg>
        <pc:spChg chg="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1" creationId="{00000000-0000-0000-0000-000000000000}"/>
          </ac:spMkLst>
        </pc:spChg>
        <pc:spChg chg="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26" creationId="{00000000-0000-0000-0000-000000000000}"/>
          </ac:spMkLst>
        </pc:spChg>
        <pc:spChg chg="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29" creationId="{00000000-0000-0000-0000-000000000000}"/>
          </ac:spMkLst>
        </pc:spChg>
        <pc:spChg chg="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40" creationId="{00000000-0000-0000-0000-000000000000}"/>
          </ac:spMkLst>
        </pc:spChg>
        <pc:spChg chg="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41" creationId="{00000000-0000-0000-0000-000000000000}"/>
          </ac:spMkLst>
        </pc:spChg>
        <pc:spChg chg="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49" creationId="{00000000-0000-0000-0000-000000000000}"/>
          </ac:spMkLst>
        </pc:spChg>
        <pc:spChg chg="add del">
          <ac:chgData name="Ian Wu Ling En" userId="28715549-2f5c-46f8-b7f8-f39c35f3312d" providerId="ADAL" clId="{59F06697-3FB1-384D-805F-F66146893A2A}" dt="2019-03-29T12:24:25.734" v="4" actId="478"/>
          <ac:spMkLst>
            <pc:docMk/>
            <pc:sldMk cId="3945898909" sldId="267"/>
            <ac:spMk id="61" creationId="{73A8FCAE-0879-CB45-A808-7360F28F6371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62" creationId="{5FA30939-1597-F043-854B-0B1B41A77E33}"/>
          </ac:spMkLst>
        </pc:spChg>
        <pc:spChg chg="del mod">
          <ac:chgData name="Ian Wu Ling En" userId="28715549-2f5c-46f8-b7f8-f39c35f3312d" providerId="ADAL" clId="{59F06697-3FB1-384D-805F-F66146893A2A}" dt="2019-03-29T12:49:35.753" v="447" actId="478"/>
          <ac:spMkLst>
            <pc:docMk/>
            <pc:sldMk cId="3945898909" sldId="267"/>
            <ac:spMk id="64" creationId="{8FD74532-ECA6-FD4B-B1AA-7BDC9A36980E}"/>
          </ac:spMkLst>
        </pc:spChg>
        <pc:spChg chg="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65" creationId="{00000000-0000-0000-0000-000000000000}"/>
          </ac:spMkLst>
        </pc:spChg>
        <pc:spChg chg="del mod">
          <ac:chgData name="Ian Wu Ling En" userId="28715549-2f5c-46f8-b7f8-f39c35f3312d" providerId="ADAL" clId="{59F06697-3FB1-384D-805F-F66146893A2A}" dt="2019-03-29T12:49:35.057" v="446" actId="478"/>
          <ac:spMkLst>
            <pc:docMk/>
            <pc:sldMk cId="3945898909" sldId="267"/>
            <ac:spMk id="68" creationId="{30DD5FE9-12F7-3B4D-9DA7-5C75E842CE53}"/>
          </ac:spMkLst>
        </pc:spChg>
        <pc:spChg chg="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71" creationId="{3A29E65C-0A9E-4AB5-8BF2-6F2BF1DB76DF}"/>
          </ac:spMkLst>
        </pc:spChg>
        <pc:spChg chg="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72" creationId="{DA9798D2-A662-4296-8252-843468198535}"/>
          </ac:spMkLst>
        </pc:spChg>
        <pc:spChg chg="mod">
          <ac:chgData name="Ian Wu Ling En" userId="28715549-2f5c-46f8-b7f8-f39c35f3312d" providerId="ADAL" clId="{59F06697-3FB1-384D-805F-F66146893A2A}" dt="2019-03-29T13:17:22.460" v="750" actId="164"/>
          <ac:spMkLst>
            <pc:docMk/>
            <pc:sldMk cId="3945898909" sldId="267"/>
            <ac:spMk id="73" creationId="{6BE0EE90-E7A8-43C8-A9B8-904835775906}"/>
          </ac:spMkLst>
        </pc:spChg>
        <pc:spChg chg="del mod">
          <ac:chgData name="Ian Wu Ling En" userId="28715549-2f5c-46f8-b7f8-f39c35f3312d" providerId="ADAL" clId="{59F06697-3FB1-384D-805F-F66146893A2A}" dt="2019-03-29T12:24:44.844" v="8"/>
          <ac:spMkLst>
            <pc:docMk/>
            <pc:sldMk cId="3945898909" sldId="267"/>
            <ac:spMk id="77" creationId="{4AB32D64-C5D6-1847-90A2-1199A9BAE14B}"/>
          </ac:spMkLst>
        </pc:spChg>
        <pc:spChg chg="mod">
          <ac:chgData name="Ian Wu Ling En" userId="28715549-2f5c-46f8-b7f8-f39c35f3312d" providerId="ADAL" clId="{59F06697-3FB1-384D-805F-F66146893A2A}" dt="2019-03-29T13:17:22.460" v="750" actId="164"/>
          <ac:spMkLst>
            <pc:docMk/>
            <pc:sldMk cId="3945898909" sldId="267"/>
            <ac:spMk id="78" creationId="{4819499D-51D3-4A4D-80BE-A6C45E053497}"/>
          </ac:spMkLst>
        </pc:spChg>
        <pc:spChg chg="del mod">
          <ac:chgData name="Ian Wu Ling En" userId="28715549-2f5c-46f8-b7f8-f39c35f3312d" providerId="ADAL" clId="{59F06697-3FB1-384D-805F-F66146893A2A}" dt="2019-03-29T12:24:44.844" v="8"/>
          <ac:spMkLst>
            <pc:docMk/>
            <pc:sldMk cId="3945898909" sldId="267"/>
            <ac:spMk id="79" creationId="{D3F76BBD-2D01-6240-A02E-1EA9552A8274}"/>
          </ac:spMkLst>
        </pc:spChg>
        <pc:spChg chg="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80" creationId="{00000000-0000-0000-0000-000000000000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88" creationId="{7639CC20-85BF-EF44-802D-90625B28702F}"/>
          </ac:spMkLst>
        </pc:spChg>
        <pc:spChg chg="add del mod">
          <ac:chgData name="Ian Wu Ling En" userId="28715549-2f5c-46f8-b7f8-f39c35f3312d" providerId="ADAL" clId="{59F06697-3FB1-384D-805F-F66146893A2A}" dt="2019-03-29T12:40:27.474" v="216" actId="478"/>
          <ac:spMkLst>
            <pc:docMk/>
            <pc:sldMk cId="3945898909" sldId="267"/>
            <ac:spMk id="89" creationId="{F9D12403-92F5-1842-86B1-76E2DB41CEE0}"/>
          </ac:spMkLst>
        </pc:spChg>
        <pc:spChg chg="add del mod">
          <ac:chgData name="Ian Wu Ling En" userId="28715549-2f5c-46f8-b7f8-f39c35f3312d" providerId="ADAL" clId="{59F06697-3FB1-384D-805F-F66146893A2A}" dt="2019-03-29T13:35:10.769" v="995"/>
          <ac:spMkLst>
            <pc:docMk/>
            <pc:sldMk cId="3945898909" sldId="267"/>
            <ac:spMk id="93" creationId="{3A0854D7-74F1-004A-A4A3-CFED1DFD88F0}"/>
          </ac:spMkLst>
        </pc:spChg>
        <pc:spChg chg="del mod">
          <ac:chgData name="Ian Wu Ling En" userId="28715549-2f5c-46f8-b7f8-f39c35f3312d" providerId="ADAL" clId="{59F06697-3FB1-384D-805F-F66146893A2A}" dt="2019-03-29T12:45:33.796" v="344"/>
          <ac:spMkLst>
            <pc:docMk/>
            <pc:sldMk cId="3945898909" sldId="267"/>
            <ac:spMk id="94" creationId="{BBF0726A-3E70-488A-9417-D9F80DCD7B1A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96" creationId="{3052A6A9-2A5E-0A48-92A3-5FCABAE85472}"/>
          </ac:spMkLst>
        </pc:spChg>
        <pc:spChg chg="add del">
          <ac:chgData name="Ian Wu Ling En" userId="28715549-2f5c-46f8-b7f8-f39c35f3312d" providerId="ADAL" clId="{59F06697-3FB1-384D-805F-F66146893A2A}" dt="2019-03-29T12:42:55.326" v="317"/>
          <ac:spMkLst>
            <pc:docMk/>
            <pc:sldMk cId="3945898909" sldId="267"/>
            <ac:spMk id="99" creationId="{5D8429A7-AB10-664F-A3FB-68B4D93DD106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101" creationId="{13240465-4E6C-C443-8101-4345273AE726}"/>
          </ac:spMkLst>
        </pc:spChg>
        <pc:spChg chg="add del mod">
          <ac:chgData name="Ian Wu Ling En" userId="28715549-2f5c-46f8-b7f8-f39c35f3312d" providerId="ADAL" clId="{59F06697-3FB1-384D-805F-F66146893A2A}" dt="2019-03-29T12:45:02.855" v="337" actId="478"/>
          <ac:spMkLst>
            <pc:docMk/>
            <pc:sldMk cId="3945898909" sldId="267"/>
            <ac:spMk id="102" creationId="{377CB1C1-4E4A-DE42-A8AB-9EFB38CFB4DF}"/>
          </ac:spMkLst>
        </pc:spChg>
        <pc:spChg chg="add del mod">
          <ac:chgData name="Ian Wu Ling En" userId="28715549-2f5c-46f8-b7f8-f39c35f3312d" providerId="ADAL" clId="{59F06697-3FB1-384D-805F-F66146893A2A}" dt="2019-03-29T13:27:48.882" v="913"/>
          <ac:spMkLst>
            <pc:docMk/>
            <pc:sldMk cId="3945898909" sldId="267"/>
            <ac:spMk id="103" creationId="{5B4DCD38-3915-B346-8D9A-BE6D9168D669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108" creationId="{89C90B7B-4449-8741-BF40-EE7DAF660706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110" creationId="{96049167-CB30-1945-91C2-386B5E94897A}"/>
          </ac:spMkLst>
        </pc:spChg>
        <pc:spChg chg="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112" creationId="{DDE66C97-94DE-4F8A-8BB3-F9C3A351E7D5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113" creationId="{B6995F6F-6B5C-4743-A3BF-4689584F0299}"/>
          </ac:spMkLst>
        </pc:spChg>
        <pc:spChg chg="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118" creationId="{4ACA60A2-2A0C-47AA-BA1F-7C416670135D}"/>
          </ac:spMkLst>
        </pc:spChg>
        <pc:spChg chg="add del">
          <ac:chgData name="Ian Wu Ling En" userId="28715549-2f5c-46f8-b7f8-f39c35f3312d" providerId="ADAL" clId="{59F06697-3FB1-384D-805F-F66146893A2A}" dt="2019-03-29T12:47:30.481" v="382"/>
          <ac:spMkLst>
            <pc:docMk/>
            <pc:sldMk cId="3945898909" sldId="267"/>
            <ac:spMk id="131" creationId="{564385E0-5C14-6D4D-B822-C3B1BEF94DF2}"/>
          </ac:spMkLst>
        </pc:spChg>
        <pc:spChg chg="add del mod">
          <ac:chgData name="Ian Wu Ling En" userId="28715549-2f5c-46f8-b7f8-f39c35f3312d" providerId="ADAL" clId="{59F06697-3FB1-384D-805F-F66146893A2A}" dt="2019-03-29T12:56:34.983" v="486" actId="478"/>
          <ac:spMkLst>
            <pc:docMk/>
            <pc:sldMk cId="3945898909" sldId="267"/>
            <ac:spMk id="133" creationId="{804D9123-0784-C842-BE31-730DA0DD3FC8}"/>
          </ac:spMkLst>
        </pc:spChg>
        <pc:spChg chg="add del mod">
          <ac:chgData name="Ian Wu Ling En" userId="28715549-2f5c-46f8-b7f8-f39c35f3312d" providerId="ADAL" clId="{59F06697-3FB1-384D-805F-F66146893A2A}" dt="2019-03-29T12:48:37.956" v="429"/>
          <ac:spMkLst>
            <pc:docMk/>
            <pc:sldMk cId="3945898909" sldId="267"/>
            <ac:spMk id="134" creationId="{345ED1D9-DC65-6A4C-AECE-B45C870C482C}"/>
          </ac:spMkLst>
        </pc:spChg>
        <pc:spChg chg="add del mod">
          <ac:chgData name="Ian Wu Ling En" userId="28715549-2f5c-46f8-b7f8-f39c35f3312d" providerId="ADAL" clId="{59F06697-3FB1-384D-805F-F66146893A2A}" dt="2019-03-29T12:48:37.412" v="427"/>
          <ac:spMkLst>
            <pc:docMk/>
            <pc:sldMk cId="3945898909" sldId="267"/>
            <ac:spMk id="136" creationId="{B6F327FA-174B-2E4B-8F14-846A783ACADE}"/>
          </ac:spMkLst>
        </pc:spChg>
        <pc:spChg chg="add del mod">
          <ac:chgData name="Ian Wu Ling En" userId="28715549-2f5c-46f8-b7f8-f39c35f3312d" providerId="ADAL" clId="{59F06697-3FB1-384D-805F-F66146893A2A}" dt="2019-03-29T13:30:10.938" v="925"/>
          <ac:spMkLst>
            <pc:docMk/>
            <pc:sldMk cId="3945898909" sldId="267"/>
            <ac:spMk id="138" creationId="{143C1AE3-D9D5-604F-B61E-EBE8954860AE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143" creationId="{3C9A20DB-4D6B-274B-8FDA-CD6A91FEF207}"/>
          </ac:spMkLst>
        </pc:spChg>
        <pc:spChg chg="add del mod">
          <ac:chgData name="Ian Wu Ling En" userId="28715549-2f5c-46f8-b7f8-f39c35f3312d" providerId="ADAL" clId="{59F06697-3FB1-384D-805F-F66146893A2A}" dt="2019-03-29T12:50:28.412" v="466" actId="478"/>
          <ac:spMkLst>
            <pc:docMk/>
            <pc:sldMk cId="3945898909" sldId="267"/>
            <ac:spMk id="144" creationId="{5208FEAE-C1CD-4546-85EE-E7053BF6D791}"/>
          </ac:spMkLst>
        </pc:spChg>
        <pc:spChg chg="add del mod">
          <ac:chgData name="Ian Wu Ling En" userId="28715549-2f5c-46f8-b7f8-f39c35f3312d" providerId="ADAL" clId="{59F06697-3FB1-384D-805F-F66146893A2A}" dt="2019-03-31T08:16:00.644" v="1101" actId="478"/>
          <ac:spMkLst>
            <pc:docMk/>
            <pc:sldMk cId="3945898909" sldId="267"/>
            <ac:spMk id="145" creationId="{FFF28C2E-F485-ED48-A54C-9B7DD4C4532B}"/>
          </ac:spMkLst>
        </pc:spChg>
        <pc:spChg chg="add del mod">
          <ac:chgData name="Ian Wu Ling En" userId="28715549-2f5c-46f8-b7f8-f39c35f3312d" providerId="ADAL" clId="{59F06697-3FB1-384D-805F-F66146893A2A}" dt="2019-03-29T12:50:06.852" v="460"/>
          <ac:spMkLst>
            <pc:docMk/>
            <pc:sldMk cId="3945898909" sldId="267"/>
            <ac:spMk id="148" creationId="{377FC73A-4298-914C-8A8A-149C83E5408F}"/>
          </ac:spMkLst>
        </pc:spChg>
        <pc:spChg chg="add del mod">
          <ac:chgData name="Ian Wu Ling En" userId="28715549-2f5c-46f8-b7f8-f39c35f3312d" providerId="ADAL" clId="{59F06697-3FB1-384D-805F-F66146893A2A}" dt="2019-03-29T12:50:06.852" v="460"/>
          <ac:spMkLst>
            <pc:docMk/>
            <pc:sldMk cId="3945898909" sldId="267"/>
            <ac:spMk id="149" creationId="{D16577DD-BB90-FC4C-93A3-106620F8E292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151" creationId="{F7CED298-4EDE-FF45-B324-B77AEFBE20B1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153" creationId="{6F81ACD1-05D3-C441-8A11-2F2FCD5AA836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154" creationId="{F20B6C2B-F9FF-1F49-85AB-C6B8C45CA548}"/>
          </ac:spMkLst>
        </pc:spChg>
        <pc:spChg chg="add del mod">
          <ac:chgData name="Ian Wu Ling En" userId="28715549-2f5c-46f8-b7f8-f39c35f3312d" providerId="ADAL" clId="{59F06697-3FB1-384D-805F-F66146893A2A}" dt="2019-03-29T12:56:39.954" v="491"/>
          <ac:spMkLst>
            <pc:docMk/>
            <pc:sldMk cId="3945898909" sldId="267"/>
            <ac:spMk id="158" creationId="{5D6B35C3-44B7-E847-9CA5-A319D48CE014}"/>
          </ac:spMkLst>
        </pc:spChg>
        <pc:spChg chg="add del mod">
          <ac:chgData name="Ian Wu Ling En" userId="28715549-2f5c-46f8-b7f8-f39c35f3312d" providerId="ADAL" clId="{59F06697-3FB1-384D-805F-F66146893A2A}" dt="2019-03-29T13:37:22.141" v="1024"/>
          <ac:spMkLst>
            <pc:docMk/>
            <pc:sldMk cId="3945898909" sldId="267"/>
            <ac:spMk id="159" creationId="{753FD7C7-C11C-E046-9245-FE00CC8A63FD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164" creationId="{82A30E36-8EB3-D346-A3CD-C5BCAAFDBC62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165" creationId="{6B259907-4D28-9843-934E-587529DFDBC9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169" creationId="{2C01B743-3B15-E14C-B1F1-38B1A0031572}"/>
          </ac:spMkLst>
        </pc:spChg>
        <pc:spChg chg="mod">
          <ac:chgData name="Ian Wu Ling En" userId="28715549-2f5c-46f8-b7f8-f39c35f3312d" providerId="ADAL" clId="{59F06697-3FB1-384D-805F-F66146893A2A}" dt="2019-03-29T12:58:02.799" v="560" actId="1076"/>
          <ac:spMkLst>
            <pc:docMk/>
            <pc:sldMk cId="3945898909" sldId="267"/>
            <ac:spMk id="174" creationId="{A6A48095-E7AB-124A-95BD-A0A761ABE33E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179" creationId="{255974EA-692D-7A4B-AFBC-82C77B40F2F0}"/>
          </ac:spMkLst>
        </pc:spChg>
        <pc:spChg chg="add del mod">
          <ac:chgData name="Ian Wu Ling En" userId="28715549-2f5c-46f8-b7f8-f39c35f3312d" providerId="ADAL" clId="{59F06697-3FB1-384D-805F-F66146893A2A}" dt="2019-03-29T13:15:18.256" v="714" actId="478"/>
          <ac:spMkLst>
            <pc:docMk/>
            <pc:sldMk cId="3945898909" sldId="267"/>
            <ac:spMk id="185" creationId="{7A40C263-1FFC-4841-8C23-73427C71B0C4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185" creationId="{C706D829-8F4F-BF46-B209-C7771B167ABD}"/>
          </ac:spMkLst>
        </pc:spChg>
        <pc:spChg chg="del mod">
          <ac:chgData name="Ian Wu Ling En" userId="28715549-2f5c-46f8-b7f8-f39c35f3312d" providerId="ADAL" clId="{59F06697-3FB1-384D-805F-F66146893A2A}" dt="2019-03-29T12:57:47.950" v="551" actId="478"/>
          <ac:spMkLst>
            <pc:docMk/>
            <pc:sldMk cId="3945898909" sldId="267"/>
            <ac:spMk id="186" creationId="{ED894C81-4B95-4AAC-AEB1-37FB58E82CB3}"/>
          </ac:spMkLst>
        </pc:spChg>
        <pc:spChg chg="del mod">
          <ac:chgData name="Ian Wu Ling En" userId="28715549-2f5c-46f8-b7f8-f39c35f3312d" providerId="ADAL" clId="{59F06697-3FB1-384D-805F-F66146893A2A}" dt="2019-03-29T12:49:37.343" v="450" actId="478"/>
          <ac:spMkLst>
            <pc:docMk/>
            <pc:sldMk cId="3945898909" sldId="267"/>
            <ac:spMk id="187" creationId="{09B0E711-DA47-4651-8AB4-F1BD8D990B22}"/>
          </ac:spMkLst>
        </pc:spChg>
        <pc:spChg chg="add mod">
          <ac:chgData name="Ian Wu Ling En" userId="28715549-2f5c-46f8-b7f8-f39c35f3312d" providerId="ADAL" clId="{59F06697-3FB1-384D-805F-F66146893A2A}" dt="2019-03-31T08:19:11.259" v="1108" actId="1037"/>
          <ac:spMkLst>
            <pc:docMk/>
            <pc:sldMk cId="3945898909" sldId="267"/>
            <ac:spMk id="187" creationId="{629D7545-3EEA-DB4B-84CD-E3D50FD9C7E3}"/>
          </ac:spMkLst>
        </pc:spChg>
        <pc:spChg chg="add mod">
          <ac:chgData name="Ian Wu Ling En" userId="28715549-2f5c-46f8-b7f8-f39c35f3312d" providerId="ADAL" clId="{59F06697-3FB1-384D-805F-F66146893A2A}" dt="2019-03-31T08:20:13.513" v="1141" actId="20577"/>
          <ac:spMkLst>
            <pc:docMk/>
            <pc:sldMk cId="3945898909" sldId="267"/>
            <ac:spMk id="189" creationId="{37A487E0-4E87-7549-AFC6-602C29EAAC97}"/>
          </ac:spMkLst>
        </pc:spChg>
        <pc:spChg chg="add del mod">
          <ac:chgData name="Ian Wu Ling En" userId="28715549-2f5c-46f8-b7f8-f39c35f3312d" providerId="ADAL" clId="{59F06697-3FB1-384D-805F-F66146893A2A}" dt="2019-03-29T13:15:31.489" v="720" actId="478"/>
          <ac:spMkLst>
            <pc:docMk/>
            <pc:sldMk cId="3945898909" sldId="267"/>
            <ac:spMk id="190" creationId="{858D7652-ED2B-1045-802D-CC13745DCE87}"/>
          </ac:spMkLst>
        </pc:spChg>
        <pc:spChg chg="add del mod">
          <ac:chgData name="Ian Wu Ling En" userId="28715549-2f5c-46f8-b7f8-f39c35f3312d" providerId="ADAL" clId="{59F06697-3FB1-384D-805F-F66146893A2A}" dt="2019-03-29T13:15:30.603" v="719" actId="478"/>
          <ac:spMkLst>
            <pc:docMk/>
            <pc:sldMk cId="3945898909" sldId="267"/>
            <ac:spMk id="191" creationId="{0472B4E4-73D9-B048-9E89-1B47AD517772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195" creationId="{97981C43-3251-744B-88AA-1CF076121B98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198" creationId="{2D50FED5-19CB-C64B-A728-5BED829F6F87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199" creationId="{7584BF4D-6B2B-CB49-AECB-EE76C1DABA04}"/>
          </ac:spMkLst>
        </pc:spChg>
        <pc:spChg chg="del mod">
          <ac:chgData name="Ian Wu Ling En" userId="28715549-2f5c-46f8-b7f8-f39c35f3312d" providerId="ADAL" clId="{59F06697-3FB1-384D-805F-F66146893A2A}" dt="2019-03-29T12:59:31.694" v="572" actId="478"/>
          <ac:spMkLst>
            <pc:docMk/>
            <pc:sldMk cId="3945898909" sldId="267"/>
            <ac:spMk id="200" creationId="{50837DB6-4B6D-48F4-8D5B-B6A0A834466D}"/>
          </ac:spMkLst>
        </pc:spChg>
        <pc:spChg chg="add del">
          <ac:chgData name="Ian Wu Ling En" userId="28715549-2f5c-46f8-b7f8-f39c35f3312d" providerId="ADAL" clId="{59F06697-3FB1-384D-805F-F66146893A2A}" dt="2019-03-29T13:11:31.559" v="652"/>
          <ac:spMkLst>
            <pc:docMk/>
            <pc:sldMk cId="3945898909" sldId="267"/>
            <ac:spMk id="202" creationId="{110D949C-797E-3C41-998D-864841AD954F}"/>
          </ac:spMkLst>
        </pc:spChg>
        <pc:spChg chg="add del mod">
          <ac:chgData name="Ian Wu Ling En" userId="28715549-2f5c-46f8-b7f8-f39c35f3312d" providerId="ADAL" clId="{59F06697-3FB1-384D-805F-F66146893A2A}" dt="2019-03-29T13:15:21.098" v="717" actId="478"/>
          <ac:spMkLst>
            <pc:docMk/>
            <pc:sldMk cId="3945898909" sldId="267"/>
            <ac:spMk id="204" creationId="{5A677133-AE68-FD4D-97A6-B51776251EC4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206" creationId="{97747961-1DE4-A948-ADE7-9D4C170F4FA2}"/>
          </ac:spMkLst>
        </pc:spChg>
        <pc:spChg chg="mod">
          <ac:chgData name="Ian Wu Ling En" userId="28715549-2f5c-46f8-b7f8-f39c35f3312d" providerId="ADAL" clId="{59F06697-3FB1-384D-805F-F66146893A2A}" dt="2019-03-29T13:31:43.025" v="950" actId="1076"/>
          <ac:spMkLst>
            <pc:docMk/>
            <pc:sldMk cId="3945898909" sldId="267"/>
            <ac:spMk id="213" creationId="{199F746E-405B-485A-994E-C0C45F8824D7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18" creationId="{79870CEC-CDA9-134D-A517-F7D3B53D16DB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19" creationId="{3E34569C-46D6-5E4F-AB2B-71BB72B1C794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25" creationId="{C1F9E8DE-C634-2646-9B1B-72BAE4DE8784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26" creationId="{DC2689C9-7155-724A-94AB-B682A14C8839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27" creationId="{A40D24B1-BDB2-0C4E-8301-7BB54F239B7F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228" creationId="{AEDAFCB4-D94D-2F4A-8B1B-C8E81D0FFBF6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31" creationId="{B81BED4B-E7A2-3543-AE4E-EC3D74B1DC8E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34" creationId="{7B9CECBE-F326-374E-AF2F-9692906233B3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235" creationId="{0D2C5A65-0C4F-F147-AD45-0A57D3EF9DC1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38" creationId="{F8907D4B-1FE1-1344-A01B-5B79732377CA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39" creationId="{DA07F06D-644A-4849-9865-A36D744C5D8D}"/>
          </ac:spMkLst>
        </pc:spChg>
        <pc:spChg chg="add del">
          <ac:chgData name="Ian Wu Ling En" userId="28715549-2f5c-46f8-b7f8-f39c35f3312d" providerId="ADAL" clId="{59F06697-3FB1-384D-805F-F66146893A2A}" dt="2019-03-29T13:21:46.102" v="822"/>
          <ac:spMkLst>
            <pc:docMk/>
            <pc:sldMk cId="3945898909" sldId="267"/>
            <ac:spMk id="243" creationId="{E61A3B19-7F24-214A-BB78-C19FE48F4C4D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44" creationId="{9E3A7F92-A871-E745-8602-DF85C44C323B}"/>
          </ac:spMkLst>
        </pc:spChg>
        <pc:spChg chg="add del">
          <ac:chgData name="Ian Wu Ling En" userId="28715549-2f5c-46f8-b7f8-f39c35f3312d" providerId="ADAL" clId="{59F06697-3FB1-384D-805F-F66146893A2A}" dt="2019-03-29T13:22:12.535" v="848"/>
          <ac:spMkLst>
            <pc:docMk/>
            <pc:sldMk cId="3945898909" sldId="267"/>
            <ac:spMk id="245" creationId="{BCD96B90-1388-4049-8D20-6B294E6E6DEB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47" creationId="{B8789BC5-3D93-B54B-BC1B-4034C900DE78}"/>
          </ac:spMkLst>
        </pc:spChg>
        <pc:spChg chg="add del mod">
          <ac:chgData name="Ian Wu Ling En" userId="28715549-2f5c-46f8-b7f8-f39c35f3312d" providerId="ADAL" clId="{59F06697-3FB1-384D-805F-F66146893A2A}" dt="2019-03-29T13:22:45.750" v="858"/>
          <ac:spMkLst>
            <pc:docMk/>
            <pc:sldMk cId="3945898909" sldId="267"/>
            <ac:spMk id="249" creationId="{2F621984-72DF-2A4A-958F-EFB8B6E782FF}"/>
          </ac:spMkLst>
        </pc:spChg>
        <pc:spChg chg="add del mod">
          <ac:chgData name="Ian Wu Ling En" userId="28715549-2f5c-46f8-b7f8-f39c35f3312d" providerId="ADAL" clId="{59F06697-3FB1-384D-805F-F66146893A2A}" dt="2019-03-29T13:37:06.785" v="1020" actId="478"/>
          <ac:spMkLst>
            <pc:docMk/>
            <pc:sldMk cId="3945898909" sldId="267"/>
            <ac:spMk id="251" creationId="{63AA0CC3-5C5F-5041-9836-2A2FE6B98942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53" creationId="{798620FD-C0F5-7B4D-90FD-67A4D791C50E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255" creationId="{CFDBD86B-FC0C-4B42-93F9-FE8CE0014541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57" creationId="{9C9B2CA4-ACFD-6349-8405-C4F9B90B5C14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258" creationId="{20339B0D-8AFB-CF4D-999E-BD47E66F3CE7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60" creationId="{DFD16A13-5510-5641-B5B7-D2F584A2C13A}"/>
          </ac:spMkLst>
        </pc:spChg>
        <pc:spChg chg="add del">
          <ac:chgData name="Ian Wu Ling En" userId="28715549-2f5c-46f8-b7f8-f39c35f3312d" providerId="ADAL" clId="{59F06697-3FB1-384D-805F-F66146893A2A}" dt="2019-03-29T13:35:12.431" v="997"/>
          <ac:spMkLst>
            <pc:docMk/>
            <pc:sldMk cId="3945898909" sldId="267"/>
            <ac:spMk id="265" creationId="{586A0C69-0EBE-D448-BA2E-1C35192DA5D3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266" creationId="{28220A4F-9C19-BC44-B42E-E080A6399FBA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267" creationId="{AD1AABBF-15D8-884E-B7EF-1F5A4C73252B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69" creationId="{B8508A7F-A4DE-004B-B8E2-1D25026B35B4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71" creationId="{99731BCC-63CE-814F-913B-93C3735DDB41}"/>
          </ac:spMkLst>
        </pc:spChg>
        <pc:spChg chg="add mod">
          <ac:chgData name="Ian Wu Ling En" userId="28715549-2f5c-46f8-b7f8-f39c35f3312d" providerId="ADAL" clId="{59F06697-3FB1-384D-805F-F66146893A2A}" dt="2019-03-31T08:20:09.693" v="1138" actId="20577"/>
          <ac:spMkLst>
            <pc:docMk/>
            <pc:sldMk cId="3945898909" sldId="267"/>
            <ac:spMk id="272" creationId="{583BEF23-AAC1-4B4E-96C6-257E45A39DFB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75" creationId="{9A33FF31-FA50-D242-A2C2-EDF7F96FC5C1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76" creationId="{D3A6379B-4B14-2E44-A859-F44A00346CD0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279" creationId="{728E960B-CBA1-B24C-945D-57962C30496F}"/>
          </ac:spMkLst>
        </pc:spChg>
        <pc:spChg chg="add del">
          <ac:chgData name="Ian Wu Ling En" userId="28715549-2f5c-46f8-b7f8-f39c35f3312d" providerId="ADAL" clId="{59F06697-3FB1-384D-805F-F66146893A2A}" dt="2019-03-29T13:38:24.745" v="1046"/>
          <ac:spMkLst>
            <pc:docMk/>
            <pc:sldMk cId="3945898909" sldId="267"/>
            <ac:spMk id="284" creationId="{B5732C07-DC93-DD45-B356-CE00AC0EB705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86" creationId="{C8738879-41E1-A641-BC81-1B9C3B6561E0}"/>
          </ac:spMkLst>
        </pc:spChg>
        <pc:spChg chg="add mod">
          <ac:chgData name="Ian Wu Ling En" userId="28715549-2f5c-46f8-b7f8-f39c35f3312d" providerId="ADAL" clId="{59F06697-3FB1-384D-805F-F66146893A2A}" dt="2019-03-31T08:19:32.587" v="1134" actId="20577"/>
          <ac:spMkLst>
            <pc:docMk/>
            <pc:sldMk cId="3945898909" sldId="267"/>
            <ac:spMk id="293" creationId="{268D57BA-672C-0941-8D7E-DAB8D765B2EF}"/>
          </ac:spMkLst>
        </pc:spChg>
        <pc:spChg chg="add del">
          <ac:chgData name="Ian Wu Ling En" userId="28715549-2f5c-46f8-b7f8-f39c35f3312d" providerId="ADAL" clId="{59F06697-3FB1-384D-805F-F66146893A2A}" dt="2019-03-29T13:40:13.665" v="1076"/>
          <ac:spMkLst>
            <pc:docMk/>
            <pc:sldMk cId="3945898909" sldId="267"/>
            <ac:spMk id="295" creationId="{F160BB03-76CB-1B41-8202-23AB874518A7}"/>
          </ac:spMkLst>
        </pc:spChg>
        <pc:grpChg chg="add del mod">
          <ac:chgData name="Ian Wu Ling En" userId="28715549-2f5c-46f8-b7f8-f39c35f3312d" providerId="ADAL" clId="{59F06697-3FB1-384D-805F-F66146893A2A}" dt="2019-03-29T13:14:42.911" v="708" actId="478"/>
          <ac:grpSpMkLst>
            <pc:docMk/>
            <pc:sldMk cId="3945898909" sldId="267"/>
            <ac:grpSpMk id="11" creationId="{2DEBC3CC-A849-9348-A633-D0A2438795B7}"/>
          </ac:grpSpMkLst>
        </pc:grpChg>
        <pc:grpChg chg="add mod">
          <ac:chgData name="Ian Wu Ling En" userId="28715549-2f5c-46f8-b7f8-f39c35f3312d" providerId="ADAL" clId="{59F06697-3FB1-384D-805F-F66146893A2A}" dt="2019-03-29T14:39:25.346" v="1094"/>
          <ac:grpSpMkLst>
            <pc:docMk/>
            <pc:sldMk cId="3945898909" sldId="267"/>
            <ac:grpSpMk id="22" creationId="{B9C6E885-C2B3-2447-8744-39F4C594F160}"/>
          </ac:grpSpMkLst>
        </pc:grpChg>
        <pc:grpChg chg="add mod">
          <ac:chgData name="Ian Wu Ling En" userId="28715549-2f5c-46f8-b7f8-f39c35f3312d" providerId="ADAL" clId="{59F06697-3FB1-384D-805F-F66146893A2A}" dt="2019-03-29T14:39:25.346" v="1094"/>
          <ac:grpSpMkLst>
            <pc:docMk/>
            <pc:sldMk cId="3945898909" sldId="267"/>
            <ac:grpSpMk id="42" creationId="{0A63098B-0935-D046-9B4B-1020AC0C5B05}"/>
          </ac:grpSpMkLst>
        </pc:grpChg>
        <pc:grpChg chg="add mod">
          <ac:chgData name="Ian Wu Ling En" userId="28715549-2f5c-46f8-b7f8-f39c35f3312d" providerId="ADAL" clId="{59F06697-3FB1-384D-805F-F66146893A2A}" dt="2019-03-29T14:39:25.346" v="1094"/>
          <ac:grpSpMkLst>
            <pc:docMk/>
            <pc:sldMk cId="3945898909" sldId="267"/>
            <ac:grpSpMk id="63" creationId="{29D0C24C-8640-7C4E-A397-882495A0094D}"/>
          </ac:grpSpMkLst>
        </pc:grpChg>
        <pc:grpChg chg="add mod">
          <ac:chgData name="Ian Wu Ling En" userId="28715549-2f5c-46f8-b7f8-f39c35f3312d" providerId="ADAL" clId="{59F06697-3FB1-384D-805F-F66146893A2A}" dt="2019-03-29T14:39:25.346" v="1094"/>
          <ac:grpSpMkLst>
            <pc:docMk/>
            <pc:sldMk cId="3945898909" sldId="267"/>
            <ac:grpSpMk id="104" creationId="{B8741296-5E09-854D-AF33-F1D0D2DEAC24}"/>
          </ac:grpSpMkLst>
        </pc:grpChg>
        <pc:grpChg chg="add del mod">
          <ac:chgData name="Ian Wu Ling En" userId="28715549-2f5c-46f8-b7f8-f39c35f3312d" providerId="ADAL" clId="{59F06697-3FB1-384D-805F-F66146893A2A}" dt="2019-03-29T12:46:53.263" v="373"/>
          <ac:grpSpMkLst>
            <pc:docMk/>
            <pc:sldMk cId="3945898909" sldId="267"/>
            <ac:grpSpMk id="116" creationId="{D72438ED-CD9F-B140-B4B3-1B5CEB15EC93}"/>
          </ac:grpSpMkLst>
        </pc:grpChg>
        <pc:grpChg chg="add mod">
          <ac:chgData name="Ian Wu Ling En" userId="28715549-2f5c-46f8-b7f8-f39c35f3312d" providerId="ADAL" clId="{59F06697-3FB1-384D-805F-F66146893A2A}" dt="2019-03-29T14:39:25.346" v="1094"/>
          <ac:grpSpMkLst>
            <pc:docMk/>
            <pc:sldMk cId="3945898909" sldId="267"/>
            <ac:grpSpMk id="123" creationId="{7C617283-3E11-F344-8F3A-606A5A30468B}"/>
          </ac:grpSpMkLst>
        </pc:grpChg>
        <pc:grpChg chg="mod">
          <ac:chgData name="Ian Wu Ling En" userId="28715549-2f5c-46f8-b7f8-f39c35f3312d" providerId="ADAL" clId="{59F06697-3FB1-384D-805F-F66146893A2A}" dt="2019-03-29T14:39:25.346" v="1094"/>
          <ac:grpSpMkLst>
            <pc:docMk/>
            <pc:sldMk cId="3945898909" sldId="267"/>
            <ac:grpSpMk id="124" creationId="{DCD0B481-2BBA-8044-9556-AA392880F139}"/>
          </ac:grpSpMkLst>
        </pc:grpChg>
        <pc:grpChg chg="add mod">
          <ac:chgData name="Ian Wu Ling En" userId="28715549-2f5c-46f8-b7f8-f39c35f3312d" providerId="ADAL" clId="{59F06697-3FB1-384D-805F-F66146893A2A}" dt="2019-03-29T14:39:28.843" v="1095" actId="1076"/>
          <ac:grpSpMkLst>
            <pc:docMk/>
            <pc:sldMk cId="3945898909" sldId="267"/>
            <ac:grpSpMk id="136" creationId="{25653EB2-4B7D-014C-84F3-EF2A561AC2BA}"/>
          </ac:grpSpMkLst>
        </pc:grpChg>
        <pc:grpChg chg="add del mod">
          <ac:chgData name="Ian Wu Ling En" userId="28715549-2f5c-46f8-b7f8-f39c35f3312d" providerId="ADAL" clId="{59F06697-3FB1-384D-805F-F66146893A2A}" dt="2019-03-29T13:35:06.206" v="994" actId="478"/>
          <ac:grpSpMkLst>
            <pc:docMk/>
            <pc:sldMk cId="3945898909" sldId="267"/>
            <ac:grpSpMk id="139" creationId="{A558B455-084A-3E48-8213-F705954E941C}"/>
          </ac:grpSpMkLst>
        </pc:grpChg>
        <pc:grpChg chg="add mod">
          <ac:chgData name="Ian Wu Ling En" userId="28715549-2f5c-46f8-b7f8-f39c35f3312d" providerId="ADAL" clId="{59F06697-3FB1-384D-805F-F66146893A2A}" dt="2019-03-29T14:39:25.346" v="1094"/>
          <ac:grpSpMkLst>
            <pc:docMk/>
            <pc:sldMk cId="3945898909" sldId="267"/>
            <ac:grpSpMk id="160" creationId="{F3E1AB10-B658-F048-818E-354DEB69B337}"/>
          </ac:grpSpMkLst>
        </pc:grpChg>
        <pc:grpChg chg="add mod">
          <ac:chgData name="Ian Wu Ling En" userId="28715549-2f5c-46f8-b7f8-f39c35f3312d" providerId="ADAL" clId="{59F06697-3FB1-384D-805F-F66146893A2A}" dt="2019-03-29T14:39:25.346" v="1094"/>
          <ac:grpSpMkLst>
            <pc:docMk/>
            <pc:sldMk cId="3945898909" sldId="267"/>
            <ac:grpSpMk id="170" creationId="{672A2EB0-AE7D-6245-9048-F7842A503305}"/>
          </ac:grpSpMkLst>
        </pc:grpChg>
        <pc:grpChg chg="mod">
          <ac:chgData name="Ian Wu Ling En" userId="28715549-2f5c-46f8-b7f8-f39c35f3312d" providerId="ADAL" clId="{59F06697-3FB1-384D-805F-F66146893A2A}" dt="2019-03-29T14:39:25.346" v="1094"/>
          <ac:grpSpMkLst>
            <pc:docMk/>
            <pc:sldMk cId="3945898909" sldId="267"/>
            <ac:grpSpMk id="171" creationId="{2B2BB324-114C-A64C-BDA8-EB36980C9430}"/>
          </ac:grpSpMkLst>
        </pc:grpChg>
        <pc:grpChg chg="add del mod">
          <ac:chgData name="Ian Wu Ling En" userId="28715549-2f5c-46f8-b7f8-f39c35f3312d" providerId="ADAL" clId="{59F06697-3FB1-384D-805F-F66146893A2A}" dt="2019-03-29T13:39:08.552" v="1056" actId="478"/>
          <ac:grpSpMkLst>
            <pc:docMk/>
            <pc:sldMk cId="3945898909" sldId="267"/>
            <ac:grpSpMk id="209" creationId="{2732F5BE-87CC-3846-8FE5-B2A3F38A037F}"/>
          </ac:grpSpMkLst>
        </pc:grpChg>
        <pc:grpChg chg="mod">
          <ac:chgData name="Ian Wu Ling En" userId="28715549-2f5c-46f8-b7f8-f39c35f3312d" providerId="ADAL" clId="{59F06697-3FB1-384D-805F-F66146893A2A}" dt="2019-03-29T14:39:25.346" v="1094"/>
          <ac:grpSpMkLst>
            <pc:docMk/>
            <pc:sldMk cId="3945898909" sldId="267"/>
            <ac:grpSpMk id="223" creationId="{C73986C8-5449-4072-9F0F-17A38AD97EF5}"/>
          </ac:grpSpMkLst>
        </pc:grpChg>
        <pc:grpChg chg="add mod">
          <ac:chgData name="Ian Wu Ling En" userId="28715549-2f5c-46f8-b7f8-f39c35f3312d" providerId="ADAL" clId="{59F06697-3FB1-384D-805F-F66146893A2A}" dt="2019-03-29T14:39:25.346" v="1094"/>
          <ac:grpSpMkLst>
            <pc:docMk/>
            <pc:sldMk cId="3945898909" sldId="267"/>
            <ac:grpSpMk id="261" creationId="{4E540001-09D7-D44C-8AD7-086DA0DB42CF}"/>
          </ac:grpSpMkLst>
        </pc:grpChg>
        <pc:grpChg chg="add mod">
          <ac:chgData name="Ian Wu Ling En" userId="28715549-2f5c-46f8-b7f8-f39c35f3312d" providerId="ADAL" clId="{59F06697-3FB1-384D-805F-F66146893A2A}" dt="2019-03-29T14:39:25.346" v="1094"/>
          <ac:grpSpMkLst>
            <pc:docMk/>
            <pc:sldMk cId="3945898909" sldId="267"/>
            <ac:grpSpMk id="288" creationId="{0F7268A2-E461-504A-9EB0-8AB11AE6D8A4}"/>
          </ac:grpSpMkLst>
        </pc:grpChg>
        <pc:cxnChg chg="add mod">
          <ac:chgData name="Ian Wu Ling En" userId="28715549-2f5c-46f8-b7f8-f39c35f3312d" providerId="ADAL" clId="{59F06697-3FB1-384D-805F-F66146893A2A}" dt="2019-03-29T12:45:10.651" v="338" actId="164"/>
          <ac:cxnSpMkLst>
            <pc:docMk/>
            <pc:sldMk cId="3945898909" sldId="267"/>
            <ac:cxnSpMk id="4" creationId="{3C6D2BFB-EAFD-1845-B6AC-1AE9C9AB0127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5" creationId="{00000000-0000-0000-0000-000000000000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3" creationId="{00000000-0000-0000-0000-000000000000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7" creationId="{00000000-0000-0000-0000-000000000000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0" creationId="{00000000-0000-0000-0000-000000000000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3" creationId="{00000000-0000-0000-0000-000000000000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8" creationId="{00000000-0000-0000-0000-000000000000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34" creationId="{00000000-0000-0000-0000-000000000000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35" creationId="{00000000-0000-0000-0000-000000000000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37" creationId="{00000000-0000-0000-0000-000000000000}"/>
          </ac:cxnSpMkLst>
        </pc:cxnChg>
        <pc:cxnChg chg="mod">
          <ac:chgData name="Ian Wu Ling En" userId="28715549-2f5c-46f8-b7f8-f39c35f3312d" providerId="ADAL" clId="{59F06697-3FB1-384D-805F-F66146893A2A}" dt="2019-03-31T08:20:25.121" v="1142" actId="14100"/>
          <ac:cxnSpMkLst>
            <pc:docMk/>
            <pc:sldMk cId="3945898909" sldId="267"/>
            <ac:cxnSpMk id="46" creationId="{00000000-0000-0000-0000-000000000000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50" creationId="{00000000-0000-0000-0000-000000000000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66" creationId="{39916E2E-195A-4DC8-B025-B05FA87E6796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67" creationId="{D881596E-177C-4FDC-8E60-CAB90B3D5FAB}"/>
          </ac:cxnSpMkLst>
        </pc:cxnChg>
        <pc:cxnChg chg="del mod">
          <ac:chgData name="Ian Wu Ling En" userId="28715549-2f5c-46f8-b7f8-f39c35f3312d" providerId="ADAL" clId="{59F06697-3FB1-384D-805F-F66146893A2A}" dt="2019-03-29T13:06:02.436" v="619" actId="478"/>
          <ac:cxnSpMkLst>
            <pc:docMk/>
            <pc:sldMk cId="3945898909" sldId="267"/>
            <ac:cxnSpMk id="69" creationId="{7C9F21BC-13A9-471F-825A-2621FD36355F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70" creationId="{51A78A03-963D-41D5-A96D-D610AC186B7D}"/>
          </ac:cxnSpMkLst>
        </pc:cxnChg>
        <pc:cxnChg chg="del mod">
          <ac:chgData name="Ian Wu Ling En" userId="28715549-2f5c-46f8-b7f8-f39c35f3312d" providerId="ADAL" clId="{59F06697-3FB1-384D-805F-F66146893A2A}" dt="2019-03-29T12:49:36.284" v="448" actId="478"/>
          <ac:cxnSpMkLst>
            <pc:docMk/>
            <pc:sldMk cId="3945898909" sldId="267"/>
            <ac:cxnSpMk id="74" creationId="{8EE03F7A-2058-6749-A748-E895D05F30BE}"/>
          </ac:cxnSpMkLst>
        </pc:cxnChg>
        <pc:cxnChg chg="del mod">
          <ac:chgData name="Ian Wu Ling En" userId="28715549-2f5c-46f8-b7f8-f39c35f3312d" providerId="ADAL" clId="{59F06697-3FB1-384D-805F-F66146893A2A}" dt="2019-03-29T12:49:36.802" v="449" actId="478"/>
          <ac:cxnSpMkLst>
            <pc:docMk/>
            <pc:sldMk cId="3945898909" sldId="267"/>
            <ac:cxnSpMk id="75" creationId="{1815E438-CD85-F845-BED3-9BA12D9BA5E4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76" creationId="{9171ECEE-D4A7-464C-B327-CDF3489B27FC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84" creationId="{4E0A6F8D-6688-124B-B998-7114B048DB17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85" creationId="{F5D40B4E-6F99-47B3-8A21-87ADCD716B5B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86" creationId="{487435FC-D5A8-324B-88C3-992BB542356B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87" creationId="{25C585B1-9B63-40DC-A033-F1940D483812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90" creationId="{0B2D6059-0E2F-4405-AA86-2158EDEA20DD}"/>
          </ac:cxnSpMkLst>
        </pc:cxnChg>
        <pc:cxnChg chg="add mod">
          <ac:chgData name="Ian Wu Ling En" userId="28715549-2f5c-46f8-b7f8-f39c35f3312d" providerId="ADAL" clId="{59F06697-3FB1-384D-805F-F66146893A2A}" dt="2019-03-29T12:45:10.651" v="338" actId="164"/>
          <ac:cxnSpMkLst>
            <pc:docMk/>
            <pc:sldMk cId="3945898909" sldId="267"/>
            <ac:cxnSpMk id="91" creationId="{B589EB00-C222-484B-9DE3-8F891B9224F4}"/>
          </ac:cxnSpMkLst>
        </pc:cxnChg>
        <pc:cxnChg chg="add mod">
          <ac:chgData name="Ian Wu Ling En" userId="28715549-2f5c-46f8-b7f8-f39c35f3312d" providerId="ADAL" clId="{59F06697-3FB1-384D-805F-F66146893A2A}" dt="2019-03-29T12:45:10.651" v="338" actId="164"/>
          <ac:cxnSpMkLst>
            <pc:docMk/>
            <pc:sldMk cId="3945898909" sldId="267"/>
            <ac:cxnSpMk id="92" creationId="{82289836-7BC3-A048-ADE0-123053D53248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95" creationId="{35285EEC-9534-5B40-89F1-DC7BA83B5111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97" creationId="{4B08E325-0ABF-CE43-A028-12EA84B43C79}"/>
          </ac:cxnSpMkLst>
        </pc:cxnChg>
        <pc:cxnChg chg="add del">
          <ac:chgData name="Ian Wu Ling En" userId="28715549-2f5c-46f8-b7f8-f39c35f3312d" providerId="ADAL" clId="{59F06697-3FB1-384D-805F-F66146893A2A}" dt="2019-03-29T12:42:55.326" v="317"/>
          <ac:cxnSpMkLst>
            <pc:docMk/>
            <pc:sldMk cId="3945898909" sldId="267"/>
            <ac:cxnSpMk id="98" creationId="{672844C4-560A-2141-A5F9-CC8B80955E1A}"/>
          </ac:cxnSpMkLst>
        </pc:cxnChg>
        <pc:cxnChg chg="add del">
          <ac:chgData name="Ian Wu Ling En" userId="28715549-2f5c-46f8-b7f8-f39c35f3312d" providerId="ADAL" clId="{59F06697-3FB1-384D-805F-F66146893A2A}" dt="2019-03-29T12:42:55.326" v="317"/>
          <ac:cxnSpMkLst>
            <pc:docMk/>
            <pc:sldMk cId="3945898909" sldId="267"/>
            <ac:cxnSpMk id="100" creationId="{08715C74-C82C-5642-B6AD-7C976E8A7C55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09" creationId="{FE33CCF6-752E-E24F-897A-37BBED822387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11" creationId="{FC7AC526-E626-2747-B57C-E2F7D80E5F04}"/>
          </ac:cxnSpMkLst>
        </pc:cxnChg>
        <pc:cxnChg chg="add del">
          <ac:chgData name="Ian Wu Ling En" userId="28715549-2f5c-46f8-b7f8-f39c35f3312d" providerId="ADAL" clId="{59F06697-3FB1-384D-805F-F66146893A2A}" dt="2019-03-29T12:46:50.386" v="371"/>
          <ac:cxnSpMkLst>
            <pc:docMk/>
            <pc:sldMk cId="3945898909" sldId="267"/>
            <ac:cxnSpMk id="114" creationId="{DBD768FD-F560-B840-8073-594429EF7415}"/>
          </ac:cxnSpMkLst>
        </pc:cxnChg>
        <pc:cxnChg chg="add del">
          <ac:chgData name="Ian Wu Ling En" userId="28715549-2f5c-46f8-b7f8-f39c35f3312d" providerId="ADAL" clId="{59F06697-3FB1-384D-805F-F66146893A2A}" dt="2019-03-29T12:46:50.386" v="371"/>
          <ac:cxnSpMkLst>
            <pc:docMk/>
            <pc:sldMk cId="3945898909" sldId="267"/>
            <ac:cxnSpMk id="115" creationId="{C06E77F3-5CF4-9E46-B119-7337317C4495}"/>
          </ac:cxnSpMkLst>
        </pc:cxnChg>
        <pc:cxnChg chg="add del">
          <ac:chgData name="Ian Wu Ling En" userId="28715549-2f5c-46f8-b7f8-f39c35f3312d" providerId="ADAL" clId="{59F06697-3FB1-384D-805F-F66146893A2A}" dt="2019-03-29T12:46:53.263" v="373"/>
          <ac:cxnSpMkLst>
            <pc:docMk/>
            <pc:sldMk cId="3945898909" sldId="267"/>
            <ac:cxnSpMk id="121" creationId="{33601415-F4CD-804A-984D-DF10DAB2E4DC}"/>
          </ac:cxnSpMkLst>
        </pc:cxnChg>
        <pc:cxnChg chg="add del">
          <ac:chgData name="Ian Wu Ling En" userId="28715549-2f5c-46f8-b7f8-f39c35f3312d" providerId="ADAL" clId="{59F06697-3FB1-384D-805F-F66146893A2A}" dt="2019-03-29T12:46:53.263" v="373"/>
          <ac:cxnSpMkLst>
            <pc:docMk/>
            <pc:sldMk cId="3945898909" sldId="267"/>
            <ac:cxnSpMk id="122" creationId="{BAD9071E-8D96-FD46-8153-501EE4FCF368}"/>
          </ac:cxnSpMkLst>
        </pc:cxnChg>
        <pc:cxnChg chg="mod">
          <ac:chgData name="Ian Wu Ling En" userId="28715549-2f5c-46f8-b7f8-f39c35f3312d" providerId="ADAL" clId="{59F06697-3FB1-384D-805F-F66146893A2A}" dt="2019-03-29T13:21:51.516" v="838" actId="14100"/>
          <ac:cxnSpMkLst>
            <pc:docMk/>
            <pc:sldMk cId="3945898909" sldId="267"/>
            <ac:cxnSpMk id="125" creationId="{4EB84AA4-BE9E-1148-ADD7-67CC1A122079}"/>
          </ac:cxnSpMkLst>
        </pc:cxnChg>
        <pc:cxnChg chg="mod">
          <ac:chgData name="Ian Wu Ling En" userId="28715549-2f5c-46f8-b7f8-f39c35f3312d" providerId="ADAL" clId="{59F06697-3FB1-384D-805F-F66146893A2A}" dt="2019-03-29T13:21:49.759" v="833" actId="14100"/>
          <ac:cxnSpMkLst>
            <pc:docMk/>
            <pc:sldMk cId="3945898909" sldId="267"/>
            <ac:cxnSpMk id="126" creationId="{A36FC55C-C4EB-3143-BC62-AF0262920A4A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30" creationId="{44E00BFA-7D6A-9D4A-95BF-44013E569210}"/>
          </ac:cxnSpMkLst>
        </pc:cxnChg>
        <pc:cxnChg chg="add del mod">
          <ac:chgData name="Ian Wu Ling En" userId="28715549-2f5c-46f8-b7f8-f39c35f3312d" providerId="ADAL" clId="{59F06697-3FB1-384D-805F-F66146893A2A}" dt="2019-03-29T12:56:35.559" v="487" actId="478"/>
          <ac:cxnSpMkLst>
            <pc:docMk/>
            <pc:sldMk cId="3945898909" sldId="267"/>
            <ac:cxnSpMk id="132" creationId="{22CA92FC-055F-AE42-B96F-91D11C841BA7}"/>
          </ac:cxnSpMkLst>
        </pc:cxnChg>
        <pc:cxnChg chg="add del mod">
          <ac:chgData name="Ian Wu Ling En" userId="28715549-2f5c-46f8-b7f8-f39c35f3312d" providerId="ADAL" clId="{59F06697-3FB1-384D-805F-F66146893A2A}" dt="2019-03-29T12:48:37.412" v="427"/>
          <ac:cxnSpMkLst>
            <pc:docMk/>
            <pc:sldMk cId="3945898909" sldId="267"/>
            <ac:cxnSpMk id="135" creationId="{A3C420E8-FE62-D34A-A8EE-B63D27910334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37" creationId="{1FEA5A0A-F9B0-A740-8E69-ED8A7089BDBE}"/>
          </ac:cxnSpMkLst>
        </pc:cxnChg>
        <pc:cxnChg chg="add del mod">
          <ac:chgData name="Ian Wu Ling En" userId="28715549-2f5c-46f8-b7f8-f39c35f3312d" providerId="ADAL" clId="{59F06697-3FB1-384D-805F-F66146893A2A}" dt="2019-03-31T08:15:57.618" v="1100" actId="478"/>
          <ac:cxnSpMkLst>
            <pc:docMk/>
            <pc:sldMk cId="3945898909" sldId="267"/>
            <ac:cxnSpMk id="146" creationId="{2CCBE384-E26B-E648-9ECD-BA2B5A96FE25}"/>
          </ac:cxnSpMkLst>
        </pc:cxnChg>
        <pc:cxnChg chg="add del mod">
          <ac:chgData name="Ian Wu Ling En" userId="28715549-2f5c-46f8-b7f8-f39c35f3312d" providerId="ADAL" clId="{59F06697-3FB1-384D-805F-F66146893A2A}" dt="2019-03-29T12:50:06.852" v="460"/>
          <ac:cxnSpMkLst>
            <pc:docMk/>
            <pc:sldMk cId="3945898909" sldId="267"/>
            <ac:cxnSpMk id="147" creationId="{B0113E9B-0954-5A4A-B717-09427D0E798C}"/>
          </ac:cxnSpMkLst>
        </pc:cxnChg>
        <pc:cxnChg chg="add del mod">
          <ac:chgData name="Ian Wu Ling En" userId="28715549-2f5c-46f8-b7f8-f39c35f3312d" providerId="ADAL" clId="{59F06697-3FB1-384D-805F-F66146893A2A}" dt="2019-03-29T12:50:06.852" v="460"/>
          <ac:cxnSpMkLst>
            <pc:docMk/>
            <pc:sldMk cId="3945898909" sldId="267"/>
            <ac:cxnSpMk id="150" creationId="{0CF182B4-8887-FB4E-ACD6-4507F367C495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52" creationId="{4D0E9FE8-1C78-DB4D-9D89-58AC6CD351F3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55" creationId="{78FB7432-30F7-5442-A0B9-47FF0CD8C3E6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56" creationId="{408EB256-1CBE-1645-BC17-09FE05B8BF75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57" creationId="{0043CE41-927C-4242-9CA6-89D099773C18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66" creationId="{20564365-3E4F-4EBD-914E-158225A41DAC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67" creationId="{D802BB03-3C10-9E45-90D5-6EF4FBBFFF2E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68" creationId="{8295CC5F-E45C-E34B-9522-2B68025D6A1D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77" creationId="{B5798E65-5D5A-6A4A-93EE-81E85D27F839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78" creationId="{B7D812F8-F3D3-FA4E-9702-9B4FC0884A27}"/>
          </ac:cxnSpMkLst>
        </pc:cxnChg>
        <pc:cxnChg chg="add del mod">
          <ac:chgData name="Ian Wu Ling En" userId="28715549-2f5c-46f8-b7f8-f39c35f3312d" providerId="ADAL" clId="{59F06697-3FB1-384D-805F-F66146893A2A}" dt="2019-03-29T13:09:46.543" v="643" actId="478"/>
          <ac:cxnSpMkLst>
            <pc:docMk/>
            <pc:sldMk cId="3945898909" sldId="267"/>
            <ac:cxnSpMk id="179" creationId="{E5D1272C-B6B5-4547-A71D-6D5F290F4C13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80" creationId="{3D2C785A-73D8-D545-9C63-4442EA2E37A0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81" creationId="{C784B5B1-84BC-D240-8498-65D67B513910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82" creationId="{1DE079D8-3F5B-DD4F-8AF0-FB8A9319257A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83" creationId="{D0B7E47F-267C-4A45-8DA5-8AB5EEF7A4A0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84" creationId="{8C544438-5479-504F-BCAB-7CED8A4715D2}"/>
          </ac:cxnSpMkLst>
        </pc:cxnChg>
        <pc:cxnChg chg="add mod">
          <ac:chgData name="Ian Wu Ling En" userId="28715549-2f5c-46f8-b7f8-f39c35f3312d" providerId="ADAL" clId="{59F06697-3FB1-384D-805F-F66146893A2A}" dt="2019-03-31T08:19:18.498" v="1115" actId="1038"/>
          <ac:cxnSpMkLst>
            <pc:docMk/>
            <pc:sldMk cId="3945898909" sldId="267"/>
            <ac:cxnSpMk id="186" creationId="{DB391C00-B69F-594C-8AB2-EAA5291A56CC}"/>
          </ac:cxnSpMkLst>
        </pc:cxnChg>
        <pc:cxnChg chg="del mod">
          <ac:chgData name="Ian Wu Ling En" userId="28715549-2f5c-46f8-b7f8-f39c35f3312d" providerId="ADAL" clId="{59F06697-3FB1-384D-805F-F66146893A2A}" dt="2019-03-29T12:57:48.610" v="552" actId="478"/>
          <ac:cxnSpMkLst>
            <pc:docMk/>
            <pc:sldMk cId="3945898909" sldId="267"/>
            <ac:cxnSpMk id="188" creationId="{44EF094F-1339-4CA4-88DB-FE36777A1A62}"/>
          </ac:cxnSpMkLst>
        </pc:cxnChg>
        <pc:cxnChg chg="add mod">
          <ac:chgData name="Ian Wu Ling En" userId="28715549-2f5c-46f8-b7f8-f39c35f3312d" providerId="ADAL" clId="{59F06697-3FB1-384D-805F-F66146893A2A}" dt="2019-03-31T08:20:02.320" v="1136" actId="1076"/>
          <ac:cxnSpMkLst>
            <pc:docMk/>
            <pc:sldMk cId="3945898909" sldId="267"/>
            <ac:cxnSpMk id="188" creationId="{5233C6AE-FC03-3F45-894D-DD1223B2390F}"/>
          </ac:cxnSpMkLst>
        </pc:cxnChg>
        <pc:cxnChg chg="add del mod">
          <ac:chgData name="Ian Wu Ling En" userId="28715549-2f5c-46f8-b7f8-f39c35f3312d" providerId="ADAL" clId="{59F06697-3FB1-384D-805F-F66146893A2A}" dt="2019-03-29T13:15:19.338" v="715" actId="478"/>
          <ac:cxnSpMkLst>
            <pc:docMk/>
            <pc:sldMk cId="3945898909" sldId="267"/>
            <ac:cxnSpMk id="189" creationId="{CD8D788C-F872-2F49-A949-B6F7EBCB9A76}"/>
          </ac:cxnSpMkLst>
        </pc:cxnChg>
        <pc:cxnChg chg="add del mod">
          <ac:chgData name="Ian Wu Ling En" userId="28715549-2f5c-46f8-b7f8-f39c35f3312d" providerId="ADAL" clId="{59F06697-3FB1-384D-805F-F66146893A2A}" dt="2019-03-29T13:15:36.554" v="722" actId="478"/>
          <ac:cxnSpMkLst>
            <pc:docMk/>
            <pc:sldMk cId="3945898909" sldId="267"/>
            <ac:cxnSpMk id="192" creationId="{62BE33C0-9D06-724B-9BF0-B9753DA2B831}"/>
          </ac:cxnSpMkLst>
        </pc:cxnChg>
        <pc:cxnChg chg="add del mod">
          <ac:chgData name="Ian Wu Ling En" userId="28715549-2f5c-46f8-b7f8-f39c35f3312d" providerId="ADAL" clId="{59F06697-3FB1-384D-805F-F66146893A2A}" dt="2019-03-29T13:15:35.385" v="721" actId="478"/>
          <ac:cxnSpMkLst>
            <pc:docMk/>
            <pc:sldMk cId="3945898909" sldId="267"/>
            <ac:cxnSpMk id="193" creationId="{C984F094-2851-7C42-9C1D-CACCFA905F28}"/>
          </ac:cxnSpMkLst>
        </pc:cxnChg>
        <pc:cxnChg chg="add del mod">
          <ac:chgData name="Ian Wu Ling En" userId="28715549-2f5c-46f8-b7f8-f39c35f3312d" providerId="ADAL" clId="{59F06697-3FB1-384D-805F-F66146893A2A}" dt="2019-03-29T13:15:29.074" v="718" actId="478"/>
          <ac:cxnSpMkLst>
            <pc:docMk/>
            <pc:sldMk cId="3945898909" sldId="267"/>
            <ac:cxnSpMk id="194" creationId="{3657907C-3D0E-4E43-AB2B-14F181D047B7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96" creationId="{EE446095-39EA-0A41-9CB8-C888168737B5}"/>
          </ac:cxnSpMkLst>
        </pc:cxnChg>
        <pc:cxnChg chg="add del mod">
          <ac:chgData name="Ian Wu Ling En" userId="28715549-2f5c-46f8-b7f8-f39c35f3312d" providerId="ADAL" clId="{59F06697-3FB1-384D-805F-F66146893A2A}" dt="2019-03-29T13:16:40.273" v="726" actId="478"/>
          <ac:cxnSpMkLst>
            <pc:docMk/>
            <pc:sldMk cId="3945898909" sldId="267"/>
            <ac:cxnSpMk id="197" creationId="{51DB0D46-A50A-C046-B3EF-54B5677B3EAE}"/>
          </ac:cxnSpMkLst>
        </pc:cxnChg>
        <pc:cxnChg chg="del mod">
          <ac:chgData name="Ian Wu Ling En" userId="28715549-2f5c-46f8-b7f8-f39c35f3312d" providerId="ADAL" clId="{59F06697-3FB1-384D-805F-F66146893A2A}" dt="2019-03-29T12:49:32.232" v="445"/>
          <ac:cxnSpMkLst>
            <pc:docMk/>
            <pc:sldMk cId="3945898909" sldId="267"/>
            <ac:cxnSpMk id="201" creationId="{AE14F7A1-D82E-4019-B4DA-BA8F13C7DB36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03" creationId="{6CCD3E18-8278-426A-A24E-E2CCA6422BBC}"/>
          </ac:cxnSpMkLst>
        </pc:cxnChg>
        <pc:cxnChg chg="add del mod">
          <ac:chgData name="Ian Wu Ling En" userId="28715549-2f5c-46f8-b7f8-f39c35f3312d" providerId="ADAL" clId="{59F06697-3FB1-384D-805F-F66146893A2A}" dt="2019-03-29T13:15:20.186" v="716" actId="478"/>
          <ac:cxnSpMkLst>
            <pc:docMk/>
            <pc:sldMk cId="3945898909" sldId="267"/>
            <ac:cxnSpMk id="205" creationId="{12A67615-06CB-CF4F-B1A6-A3284EBDEEB2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07" creationId="{147D89C6-EAD7-074F-BFB0-AA6064692902}"/>
          </ac:cxnSpMkLst>
        </pc:cxnChg>
        <pc:cxnChg chg="add del mod">
          <ac:chgData name="Ian Wu Ling En" userId="28715549-2f5c-46f8-b7f8-f39c35f3312d" providerId="ADAL" clId="{59F06697-3FB1-384D-805F-F66146893A2A}" dt="2019-03-29T13:16:38.165" v="725" actId="478"/>
          <ac:cxnSpMkLst>
            <pc:docMk/>
            <pc:sldMk cId="3945898909" sldId="267"/>
            <ac:cxnSpMk id="208" creationId="{20CDD344-9005-D34E-8FE9-0D61EFCCAA42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16" creationId="{10C0E792-B465-E546-B30B-1FE291C204C2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17" creationId="{073AEF9A-D108-A643-8C89-21E5A7533E55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20" creationId="{083728D0-B3F8-2D49-AF8C-48544B1434AA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21" creationId="{7F80D3E6-DCC3-2B44-B704-0B15B90257C7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22" creationId="{E917D87B-9EB7-6C48-AE22-B0B43AF9696D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24" creationId="{C88829BC-175C-D94C-A242-D3A64944B055}"/>
          </ac:cxnSpMkLst>
        </pc:cxnChg>
        <pc:cxnChg chg="mod">
          <ac:chgData name="Ian Wu Ling En" userId="28715549-2f5c-46f8-b7f8-f39c35f3312d" providerId="ADAL" clId="{59F06697-3FB1-384D-805F-F66146893A2A}" dt="2019-03-29T12:47:02.440" v="374" actId="164"/>
          <ac:cxnSpMkLst>
            <pc:docMk/>
            <pc:sldMk cId="3945898909" sldId="267"/>
            <ac:cxnSpMk id="229" creationId="{674D795D-BE64-4C23-AB6B-8581B1948790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30" creationId="{DCC676FA-6CAB-5F42-907F-B4EBD4C68095}"/>
          </ac:cxnSpMkLst>
        </pc:cxnChg>
        <pc:cxnChg chg="mod">
          <ac:chgData name="Ian Wu Ling En" userId="28715549-2f5c-46f8-b7f8-f39c35f3312d" providerId="ADAL" clId="{59F06697-3FB1-384D-805F-F66146893A2A}" dt="2019-03-29T13:31:55.200" v="953" actId="14100"/>
          <ac:cxnSpMkLst>
            <pc:docMk/>
            <pc:sldMk cId="3945898909" sldId="267"/>
            <ac:cxnSpMk id="232" creationId="{1A83AB1C-BE26-4F1A-8576-7ACE7FC365C2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33" creationId="{58144F1D-97C9-BB4A-BA1A-437A5FBD5759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36" creationId="{8CA77885-A7F6-A948-8CE3-E8B42228D12E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37" creationId="{1628954C-91A8-A34D-914E-F1BEAF49C646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40" creationId="{B2DE9BFC-C2E8-594D-81A2-D05FF7DCBCBD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41" creationId="{B8F9605B-F622-1E40-8DEA-07C3868E6D6B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42" creationId="{B81E0C40-ABE4-6F4D-842C-4671F54D3D25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46" creationId="{04706232-F584-8F4E-8CEE-2374871E7F9A}"/>
          </ac:cxnSpMkLst>
        </pc:cxnChg>
        <pc:cxnChg chg="add del mod">
          <ac:chgData name="Ian Wu Ling En" userId="28715549-2f5c-46f8-b7f8-f39c35f3312d" providerId="ADAL" clId="{59F06697-3FB1-384D-805F-F66146893A2A}" dt="2019-03-29T13:22:45.750" v="858"/>
          <ac:cxnSpMkLst>
            <pc:docMk/>
            <pc:sldMk cId="3945898909" sldId="267"/>
            <ac:cxnSpMk id="248" creationId="{54D826D3-B844-B34C-9E2F-E02867E67F00}"/>
          </ac:cxnSpMkLst>
        </pc:cxnChg>
        <pc:cxnChg chg="del mod">
          <ac:chgData name="Ian Wu Ling En" userId="28715549-2f5c-46f8-b7f8-f39c35f3312d" providerId="ADAL" clId="{59F06697-3FB1-384D-805F-F66146893A2A}" dt="2019-03-29T12:49:32.232" v="445"/>
          <ac:cxnSpMkLst>
            <pc:docMk/>
            <pc:sldMk cId="3945898909" sldId="267"/>
            <ac:cxnSpMk id="250" creationId="{4905E054-6CE5-4BC2-AEFD-9C5C8BAA5AFA}"/>
          </ac:cxnSpMkLst>
        </pc:cxnChg>
        <pc:cxnChg chg="add del mod">
          <ac:chgData name="Ian Wu Ling En" userId="28715549-2f5c-46f8-b7f8-f39c35f3312d" providerId="ADAL" clId="{59F06697-3FB1-384D-805F-F66146893A2A}" dt="2019-03-29T13:37:12.391" v="1021" actId="478"/>
          <ac:cxnSpMkLst>
            <pc:docMk/>
            <pc:sldMk cId="3945898909" sldId="267"/>
            <ac:cxnSpMk id="252" creationId="{73193FE8-82A2-524A-BF12-0B8548925B53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54" creationId="{2D03C571-8648-E445-A8C5-B7920F236057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56" creationId="{B37B27D8-E158-3648-B3E8-F3776D5CEB69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59" creationId="{FD039C65-B9AE-A74A-87E1-EE35D5D3A084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68" creationId="{B5375C1B-E164-A147-ACF2-9E9140AC9048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70" creationId="{D29497BE-1F9D-C040-9854-4A2037FE14A7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73" creationId="{49CC2F82-BD6E-C347-BD3D-4E075FE50C69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74" creationId="{E8B389B0-72CC-0242-809F-3EDEAD982AD8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77" creationId="{67558C13-F1CD-4344-A68F-2DE6A714F734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78" creationId="{EFA6BF17-5BF9-7A46-8197-B0A67BD17BE8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80" creationId="{1F596356-31E5-604B-997E-71AE8DB1C6D5}"/>
          </ac:cxnSpMkLst>
        </pc:cxnChg>
        <pc:cxnChg chg="add del">
          <ac:chgData name="Ian Wu Ling En" userId="28715549-2f5c-46f8-b7f8-f39c35f3312d" providerId="ADAL" clId="{59F06697-3FB1-384D-805F-F66146893A2A}" dt="2019-03-29T13:38:24.745" v="1046"/>
          <ac:cxnSpMkLst>
            <pc:docMk/>
            <pc:sldMk cId="3945898909" sldId="267"/>
            <ac:cxnSpMk id="285" creationId="{CCB038FA-61BE-D848-9E66-B543555A9865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92" creationId="{6A311E70-81E7-FF45-A9CF-9F5BD35E4E1E}"/>
          </ac:cxnSpMkLst>
        </pc:cxnChg>
        <pc:cxnChg chg="add del">
          <ac:chgData name="Ian Wu Ling En" userId="28715549-2f5c-46f8-b7f8-f39c35f3312d" providerId="ADAL" clId="{59F06697-3FB1-384D-805F-F66146893A2A}" dt="2019-03-29T13:40:13.665" v="1076"/>
          <ac:cxnSpMkLst>
            <pc:docMk/>
            <pc:sldMk cId="3945898909" sldId="267"/>
            <ac:cxnSpMk id="294" creationId="{AE30805D-D186-874C-B178-E664D0505BF0}"/>
          </ac:cxnSpMkLst>
        </pc:cxnChg>
      </pc:sldChg>
      <pc:sldChg chg="addSp modSp add">
        <pc:chgData name="Ian Wu Ling En" userId="28715549-2f5c-46f8-b7f8-f39c35f3312d" providerId="ADAL" clId="{59F06697-3FB1-384D-805F-F66146893A2A}" dt="2019-03-29T14:39:25.346" v="1094"/>
        <pc:sldMkLst>
          <pc:docMk/>
          <pc:sldMk cId="2584690616" sldId="268"/>
        </pc:sldMkLst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2584690616" sldId="268"/>
            <ac:spMk id="2" creationId="{F1448834-ACA6-F343-BA87-95E213CC197E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2584690616" sldId="268"/>
            <ac:spMk id="3" creationId="{AD895F69-E459-D24E-9A44-8F7CDA03BCF6}"/>
          </ac:spMkLst>
        </pc:spChg>
      </pc:sldChg>
      <pc:sldMasterChg chg="modSp modSldLayout">
        <pc:chgData name="Ian Wu Ling En" userId="28715549-2f5c-46f8-b7f8-f39c35f3312d" providerId="ADAL" clId="{59F06697-3FB1-384D-805F-F66146893A2A}" dt="2019-03-29T14:39:25.346" v="1094"/>
        <pc:sldMasterMkLst>
          <pc:docMk/>
          <pc:sldMasterMk cId="2341400630" sldId="2147483648"/>
        </pc:sldMasterMkLst>
        <pc:spChg chg="mod">
          <ac:chgData name="Ian Wu Ling En" userId="28715549-2f5c-46f8-b7f8-f39c35f3312d" providerId="ADAL" clId="{59F06697-3FB1-384D-805F-F66146893A2A}" dt="2019-03-29T14:39:25.346" v="1094"/>
          <ac:spMkLst>
            <pc:docMk/>
            <pc:sldMasterMk cId="2341400630" sldId="2147483648"/>
            <ac:spMk id="2" creationId="{00000000-0000-0000-0000-000000000000}"/>
          </ac:spMkLst>
        </pc:spChg>
        <pc:spChg chg="mod">
          <ac:chgData name="Ian Wu Ling En" userId="28715549-2f5c-46f8-b7f8-f39c35f3312d" providerId="ADAL" clId="{59F06697-3FB1-384D-805F-F66146893A2A}" dt="2019-03-29T14:39:25.346" v="1094"/>
          <ac:spMkLst>
            <pc:docMk/>
            <pc:sldMasterMk cId="2341400630" sldId="2147483648"/>
            <ac:spMk id="3" creationId="{00000000-0000-0000-0000-000000000000}"/>
          </ac:spMkLst>
        </pc:spChg>
        <pc:spChg chg="mod">
          <ac:chgData name="Ian Wu Ling En" userId="28715549-2f5c-46f8-b7f8-f39c35f3312d" providerId="ADAL" clId="{59F06697-3FB1-384D-805F-F66146893A2A}" dt="2019-03-29T14:39:25.346" v="1094"/>
          <ac:spMkLst>
            <pc:docMk/>
            <pc:sldMasterMk cId="2341400630" sldId="2147483648"/>
            <ac:spMk id="4" creationId="{00000000-0000-0000-0000-000000000000}"/>
          </ac:spMkLst>
        </pc:spChg>
        <pc:spChg chg="mod">
          <ac:chgData name="Ian Wu Ling En" userId="28715549-2f5c-46f8-b7f8-f39c35f3312d" providerId="ADAL" clId="{59F06697-3FB1-384D-805F-F66146893A2A}" dt="2019-03-29T14:39:25.346" v="1094"/>
          <ac:spMkLst>
            <pc:docMk/>
            <pc:sldMasterMk cId="2341400630" sldId="2147483648"/>
            <ac:spMk id="5" creationId="{00000000-0000-0000-0000-000000000000}"/>
          </ac:spMkLst>
        </pc:spChg>
        <pc:spChg chg="mod">
          <ac:chgData name="Ian Wu Ling En" userId="28715549-2f5c-46f8-b7f8-f39c35f3312d" providerId="ADAL" clId="{59F06697-3FB1-384D-805F-F66146893A2A}" dt="2019-03-29T14:39:25.346" v="1094"/>
          <ac:spMkLst>
            <pc:docMk/>
            <pc:sldMasterMk cId="2341400630" sldId="2147483648"/>
            <ac:spMk id="6" creationId="{00000000-0000-0000-0000-000000000000}"/>
          </ac:spMkLst>
        </pc:spChg>
        <pc:sldLayoutChg chg="modSp">
          <pc:chgData name="Ian Wu Ling En" userId="28715549-2f5c-46f8-b7f8-f39c35f3312d" providerId="ADAL" clId="{59F06697-3FB1-384D-805F-F66146893A2A}" dt="2019-03-29T14:39:25.346" v="1094"/>
          <pc:sldLayoutMkLst>
            <pc:docMk/>
            <pc:sldMasterMk cId="2341400630" sldId="2147483648"/>
            <pc:sldLayoutMk cId="3246593157" sldId="2147483649"/>
          </pc:sldLayoutMkLst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3246593157" sldId="2147483649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3246593157" sldId="2147483649"/>
              <ac:spMk id="3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59F06697-3FB1-384D-805F-F66146893A2A}" dt="2019-03-29T14:39:25.346" v="1094"/>
          <pc:sldLayoutMkLst>
            <pc:docMk/>
            <pc:sldMasterMk cId="2341400630" sldId="2147483648"/>
            <pc:sldLayoutMk cId="474686344" sldId="2147483651"/>
          </pc:sldLayoutMkLst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474686344" sldId="2147483651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474686344" sldId="2147483651"/>
              <ac:spMk id="3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59F06697-3FB1-384D-805F-F66146893A2A}" dt="2019-03-29T14:39:25.346" v="1094"/>
          <pc:sldLayoutMkLst>
            <pc:docMk/>
            <pc:sldMasterMk cId="2341400630" sldId="2147483648"/>
            <pc:sldLayoutMk cId="562293251" sldId="2147483652"/>
          </pc:sldLayoutMkLst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562293251" sldId="2147483652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562293251" sldId="2147483652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59F06697-3FB1-384D-805F-F66146893A2A}" dt="2019-03-29T14:39:25.346" v="1094"/>
          <pc:sldLayoutMkLst>
            <pc:docMk/>
            <pc:sldMasterMk cId="2341400630" sldId="2147483648"/>
            <pc:sldLayoutMk cId="1126424250" sldId="2147483653"/>
          </pc:sldLayoutMkLst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1126424250" sldId="2147483653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1126424250" sldId="2147483653"/>
              <ac:spMk id="4" creationId="{00000000-0000-0000-0000-000000000000}"/>
            </ac:spMkLst>
          </pc:spChg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1126424250" sldId="2147483653"/>
              <ac:spMk id="5" creationId="{00000000-0000-0000-0000-000000000000}"/>
            </ac:spMkLst>
          </pc:spChg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1126424250" sldId="2147483653"/>
              <ac:spMk id="6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59F06697-3FB1-384D-805F-F66146893A2A}" dt="2019-03-29T14:39:25.346" v="1094"/>
          <pc:sldLayoutMkLst>
            <pc:docMk/>
            <pc:sldMasterMk cId="2341400630" sldId="2147483648"/>
            <pc:sldLayoutMk cId="2076802089" sldId="2147483656"/>
          </pc:sldLayoutMkLst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2076802089" sldId="2147483656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2076802089" sldId="2147483656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2076802089" sldId="2147483656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59F06697-3FB1-384D-805F-F66146893A2A}" dt="2019-03-29T14:39:25.346" v="1094"/>
          <pc:sldLayoutMkLst>
            <pc:docMk/>
            <pc:sldMasterMk cId="2341400630" sldId="2147483648"/>
            <pc:sldLayoutMk cId="201835938" sldId="2147483657"/>
          </pc:sldLayoutMkLst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201835938" sldId="2147483657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201835938" sldId="2147483657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201835938" sldId="2147483657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59F06697-3FB1-384D-805F-F66146893A2A}" dt="2019-03-29T14:39:25.346" v="1094"/>
          <pc:sldLayoutMkLst>
            <pc:docMk/>
            <pc:sldMasterMk cId="2341400630" sldId="2147483648"/>
            <pc:sldLayoutMk cId="568378986" sldId="2147483659"/>
          </pc:sldLayoutMkLst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568378986" sldId="2147483659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568378986" sldId="2147483659"/>
              <ac:spMk id="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70025" y="685800"/>
            <a:ext cx="3917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79079" rtl="0" eaLnBrk="1" latinLnBrk="0" hangingPunct="1">
      <a:defRPr sz="1548" kern="1200">
        <a:solidFill>
          <a:schemeClr val="tx1"/>
        </a:solidFill>
        <a:latin typeface="+mn-lt"/>
        <a:ea typeface="+mn-ea"/>
        <a:cs typeface="+mn-cs"/>
      </a:defRPr>
    </a:lvl1pPr>
    <a:lvl2pPr marL="589540" algn="l" defTabSz="1179079" rtl="0" eaLnBrk="1" latinLnBrk="0" hangingPunct="1">
      <a:defRPr sz="1548" kern="1200">
        <a:solidFill>
          <a:schemeClr val="tx1"/>
        </a:solidFill>
        <a:latin typeface="+mn-lt"/>
        <a:ea typeface="+mn-ea"/>
        <a:cs typeface="+mn-cs"/>
      </a:defRPr>
    </a:lvl2pPr>
    <a:lvl3pPr marL="1179079" algn="l" defTabSz="1179079" rtl="0" eaLnBrk="1" latinLnBrk="0" hangingPunct="1">
      <a:defRPr sz="1548" kern="1200">
        <a:solidFill>
          <a:schemeClr val="tx1"/>
        </a:solidFill>
        <a:latin typeface="+mn-lt"/>
        <a:ea typeface="+mn-ea"/>
        <a:cs typeface="+mn-cs"/>
      </a:defRPr>
    </a:lvl3pPr>
    <a:lvl4pPr marL="1768618" algn="l" defTabSz="1179079" rtl="0" eaLnBrk="1" latinLnBrk="0" hangingPunct="1">
      <a:defRPr sz="1548" kern="1200">
        <a:solidFill>
          <a:schemeClr val="tx1"/>
        </a:solidFill>
        <a:latin typeface="+mn-lt"/>
        <a:ea typeface="+mn-ea"/>
        <a:cs typeface="+mn-cs"/>
      </a:defRPr>
    </a:lvl4pPr>
    <a:lvl5pPr marL="2358158" algn="l" defTabSz="1179079" rtl="0" eaLnBrk="1" latinLnBrk="0" hangingPunct="1">
      <a:defRPr sz="1548" kern="1200">
        <a:solidFill>
          <a:schemeClr val="tx1"/>
        </a:solidFill>
        <a:latin typeface="+mn-lt"/>
        <a:ea typeface="+mn-ea"/>
        <a:cs typeface="+mn-cs"/>
      </a:defRPr>
    </a:lvl5pPr>
    <a:lvl6pPr marL="2947697" algn="l" defTabSz="1179079" rtl="0" eaLnBrk="1" latinLnBrk="0" hangingPunct="1">
      <a:defRPr sz="1548" kern="1200">
        <a:solidFill>
          <a:schemeClr val="tx1"/>
        </a:solidFill>
        <a:latin typeface="+mn-lt"/>
        <a:ea typeface="+mn-ea"/>
        <a:cs typeface="+mn-cs"/>
      </a:defRPr>
    </a:lvl6pPr>
    <a:lvl7pPr marL="3537237" algn="l" defTabSz="1179079" rtl="0" eaLnBrk="1" latinLnBrk="0" hangingPunct="1">
      <a:defRPr sz="1548" kern="1200">
        <a:solidFill>
          <a:schemeClr val="tx1"/>
        </a:solidFill>
        <a:latin typeface="+mn-lt"/>
        <a:ea typeface="+mn-ea"/>
        <a:cs typeface="+mn-cs"/>
      </a:defRPr>
    </a:lvl7pPr>
    <a:lvl8pPr marL="4126777" algn="l" defTabSz="1179079" rtl="0" eaLnBrk="1" latinLnBrk="0" hangingPunct="1">
      <a:defRPr sz="1548" kern="1200">
        <a:solidFill>
          <a:schemeClr val="tx1"/>
        </a:solidFill>
        <a:latin typeface="+mn-lt"/>
        <a:ea typeface="+mn-ea"/>
        <a:cs typeface="+mn-cs"/>
      </a:defRPr>
    </a:lvl8pPr>
    <a:lvl9pPr marL="4716315" algn="l" defTabSz="1179079" rtl="0" eaLnBrk="1" latinLnBrk="0" hangingPunct="1">
      <a:defRPr sz="154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349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23" y="3914221"/>
            <a:ext cx="12240181" cy="27008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0037" y="7139995"/>
            <a:ext cx="10080150" cy="321999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9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9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40159" y="504642"/>
            <a:ext cx="3240047" cy="10750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19" y="504642"/>
            <a:ext cx="9480140" cy="10750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527" y="8096718"/>
            <a:ext cx="12240181" cy="250249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7527" y="5340416"/>
            <a:ext cx="12240181" cy="275624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38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4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71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9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1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42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6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90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20" y="2940011"/>
            <a:ext cx="6360095" cy="83154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20117" y="2940011"/>
            <a:ext cx="6360095" cy="83154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24" y="2820417"/>
            <a:ext cx="6362597" cy="117541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38" indent="0">
              <a:buNone/>
              <a:defRPr sz="2000" b="1"/>
            </a:lvl2pPr>
            <a:lvl3pPr marL="914475" indent="0">
              <a:buNone/>
              <a:defRPr sz="1799" b="1"/>
            </a:lvl3pPr>
            <a:lvl4pPr marL="1371712" indent="0">
              <a:buNone/>
              <a:defRPr sz="1600" b="1"/>
            </a:lvl4pPr>
            <a:lvl5pPr marL="1828948" indent="0">
              <a:buNone/>
              <a:defRPr sz="1600" b="1"/>
            </a:lvl5pPr>
            <a:lvl6pPr marL="2286186" indent="0">
              <a:buNone/>
              <a:defRPr sz="1600" b="1"/>
            </a:lvl6pPr>
            <a:lvl7pPr marL="2743427" indent="0">
              <a:buNone/>
              <a:defRPr sz="1600" b="1"/>
            </a:lvl7pPr>
            <a:lvl8pPr marL="3200661" indent="0">
              <a:buNone/>
              <a:defRPr sz="1600" b="1"/>
            </a:lvl8pPr>
            <a:lvl9pPr marL="365790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24" y="3995831"/>
            <a:ext cx="6362597" cy="72595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15123" y="2820417"/>
            <a:ext cx="6365097" cy="117541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38" indent="0">
              <a:buNone/>
              <a:defRPr sz="2000" b="1"/>
            </a:lvl2pPr>
            <a:lvl3pPr marL="914475" indent="0">
              <a:buNone/>
              <a:defRPr sz="1799" b="1"/>
            </a:lvl3pPr>
            <a:lvl4pPr marL="1371712" indent="0">
              <a:buNone/>
              <a:defRPr sz="1600" b="1"/>
            </a:lvl4pPr>
            <a:lvl5pPr marL="1828948" indent="0">
              <a:buNone/>
              <a:defRPr sz="1600" b="1"/>
            </a:lvl5pPr>
            <a:lvl6pPr marL="2286186" indent="0">
              <a:buNone/>
              <a:defRPr sz="1600" b="1"/>
            </a:lvl6pPr>
            <a:lvl7pPr marL="2743427" indent="0">
              <a:buNone/>
              <a:defRPr sz="1600" b="1"/>
            </a:lvl7pPr>
            <a:lvl8pPr marL="3200661" indent="0">
              <a:buNone/>
              <a:defRPr sz="1600" b="1"/>
            </a:lvl8pPr>
            <a:lvl9pPr marL="365790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15123" y="3995831"/>
            <a:ext cx="6365097" cy="72595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20" y="501667"/>
            <a:ext cx="4737569" cy="2135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0096" y="501725"/>
            <a:ext cx="8050121" cy="10753741"/>
          </a:xfrm>
        </p:spPr>
        <p:txBody>
          <a:bodyPr/>
          <a:lstStyle>
            <a:lvl1pPr>
              <a:defRPr sz="320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20" y="2636674"/>
            <a:ext cx="4737569" cy="8618743"/>
          </a:xfrm>
        </p:spPr>
        <p:txBody>
          <a:bodyPr/>
          <a:lstStyle>
            <a:lvl1pPr marL="0" indent="0">
              <a:buNone/>
              <a:defRPr sz="1400"/>
            </a:lvl1pPr>
            <a:lvl2pPr marL="457238" indent="0">
              <a:buNone/>
              <a:defRPr sz="1200"/>
            </a:lvl2pPr>
            <a:lvl3pPr marL="914475" indent="0">
              <a:buNone/>
              <a:defRPr sz="1000"/>
            </a:lvl3pPr>
            <a:lvl4pPr marL="1371712" indent="0">
              <a:buNone/>
              <a:defRPr sz="899"/>
            </a:lvl4pPr>
            <a:lvl5pPr marL="1828948" indent="0">
              <a:buNone/>
              <a:defRPr sz="899"/>
            </a:lvl5pPr>
            <a:lvl6pPr marL="2286186" indent="0">
              <a:buNone/>
              <a:defRPr sz="899"/>
            </a:lvl6pPr>
            <a:lvl7pPr marL="2743427" indent="0">
              <a:buNone/>
              <a:defRPr sz="899"/>
            </a:lvl7pPr>
            <a:lvl8pPr marL="3200661" indent="0">
              <a:buNone/>
              <a:defRPr sz="899"/>
            </a:lvl8pPr>
            <a:lvl9pPr marL="3657901" indent="0">
              <a:buNone/>
              <a:defRPr sz="8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2549" y="8819994"/>
            <a:ext cx="8640128" cy="104124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2549" y="1125833"/>
            <a:ext cx="8640128" cy="7559993"/>
          </a:xfrm>
        </p:spPr>
        <p:txBody>
          <a:bodyPr/>
          <a:lstStyle>
            <a:lvl1pPr marL="0" indent="0">
              <a:buNone/>
              <a:defRPr sz="3201"/>
            </a:lvl1pPr>
            <a:lvl2pPr marL="457238" indent="0">
              <a:buNone/>
              <a:defRPr sz="2800"/>
            </a:lvl2pPr>
            <a:lvl3pPr marL="914475" indent="0">
              <a:buNone/>
              <a:defRPr sz="2400"/>
            </a:lvl3pPr>
            <a:lvl4pPr marL="1371712" indent="0">
              <a:buNone/>
              <a:defRPr sz="2000"/>
            </a:lvl4pPr>
            <a:lvl5pPr marL="1828948" indent="0">
              <a:buNone/>
              <a:defRPr sz="2000"/>
            </a:lvl5pPr>
            <a:lvl6pPr marL="2286186" indent="0">
              <a:buNone/>
              <a:defRPr sz="2000"/>
            </a:lvl6pPr>
            <a:lvl7pPr marL="2743427" indent="0">
              <a:buNone/>
              <a:defRPr sz="2000"/>
            </a:lvl7pPr>
            <a:lvl8pPr marL="3200661" indent="0">
              <a:buNone/>
              <a:defRPr sz="2000"/>
            </a:lvl8pPr>
            <a:lvl9pPr marL="3657901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22549" y="9861245"/>
            <a:ext cx="8640128" cy="1478747"/>
          </a:xfrm>
        </p:spPr>
        <p:txBody>
          <a:bodyPr/>
          <a:lstStyle>
            <a:lvl1pPr marL="0" indent="0">
              <a:buNone/>
              <a:defRPr sz="1400"/>
            </a:lvl1pPr>
            <a:lvl2pPr marL="457238" indent="0">
              <a:buNone/>
              <a:defRPr sz="1200"/>
            </a:lvl2pPr>
            <a:lvl3pPr marL="914475" indent="0">
              <a:buNone/>
              <a:defRPr sz="1000"/>
            </a:lvl3pPr>
            <a:lvl4pPr marL="1371712" indent="0">
              <a:buNone/>
              <a:defRPr sz="899"/>
            </a:lvl4pPr>
            <a:lvl5pPr marL="1828948" indent="0">
              <a:buNone/>
              <a:defRPr sz="899"/>
            </a:lvl5pPr>
            <a:lvl6pPr marL="2286186" indent="0">
              <a:buNone/>
              <a:defRPr sz="899"/>
            </a:lvl6pPr>
            <a:lvl7pPr marL="2743427" indent="0">
              <a:buNone/>
              <a:defRPr sz="899"/>
            </a:lvl7pPr>
            <a:lvl8pPr marL="3200661" indent="0">
              <a:buNone/>
              <a:defRPr sz="899"/>
            </a:lvl8pPr>
            <a:lvl9pPr marL="3657901" indent="0">
              <a:buNone/>
              <a:defRPr sz="8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22" y="504586"/>
            <a:ext cx="12960190" cy="2099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22" y="2940011"/>
            <a:ext cx="12960190" cy="8315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020" y="11678381"/>
            <a:ext cx="3360050" cy="670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20079" y="11678381"/>
            <a:ext cx="4560069" cy="670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20160" y="11678381"/>
            <a:ext cx="3360050" cy="670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75" rtl="0" eaLnBrk="1" latinLnBrk="0" hangingPunct="1"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29" indent="-342929" algn="l" defTabSz="91447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1" kern="1200">
          <a:solidFill>
            <a:schemeClr val="tx1"/>
          </a:solidFill>
          <a:latin typeface="+mn-lt"/>
          <a:ea typeface="+mn-ea"/>
          <a:cs typeface="+mn-cs"/>
        </a:defRPr>
      </a:lvl1pPr>
      <a:lvl2pPr marL="743012" indent="-285773" algn="l" defTabSz="914475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95" indent="-228617" algn="l" defTabSz="9144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32" indent="-228617" algn="l" defTabSz="91447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68" indent="-228617" algn="l" defTabSz="91447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05" indent="-228617" algn="l" defTabSz="9144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43" indent="-228617" algn="l" defTabSz="9144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82" indent="-228617" algn="l" defTabSz="9144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18" indent="-228617" algn="l" defTabSz="9144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238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475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712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948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6186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427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661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901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DB13CE9-D726-2149-AE2C-AE4C35B9E71E}"/>
              </a:ext>
            </a:extLst>
          </p:cNvPr>
          <p:cNvGrpSpPr/>
          <p:nvPr/>
        </p:nvGrpSpPr>
        <p:grpSpPr>
          <a:xfrm>
            <a:off x="199951" y="462275"/>
            <a:ext cx="14102443" cy="11803950"/>
            <a:chOff x="199951" y="462275"/>
            <a:chExt cx="14102443" cy="11803950"/>
          </a:xfrm>
        </p:grpSpPr>
        <p:sp>
          <p:nvSpPr>
            <p:cNvPr id="314" name="Rectangle 65">
              <a:extLst>
                <a:ext uri="{FF2B5EF4-FFF2-40B4-BE49-F238E27FC236}">
                  <a16:creationId xmlns:a16="http://schemas.microsoft.com/office/drawing/2014/main" id="{226AFE18-4160-D64A-BEB9-603A6F5DBD4C}"/>
                </a:ext>
              </a:extLst>
            </p:cNvPr>
            <p:cNvSpPr/>
            <p:nvPr/>
          </p:nvSpPr>
          <p:spPr>
            <a:xfrm>
              <a:off x="199951" y="462275"/>
              <a:ext cx="10566880" cy="11803950"/>
            </a:xfrm>
            <a:prstGeom prst="roundRect">
              <a:avLst>
                <a:gd name="adj" fmla="val 348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rgbClr val="0070C0"/>
                  </a:solidFill>
                </a:rPr>
                <a:t>Logic</a:t>
              </a:r>
              <a:endParaRPr lang="en-SG" sz="1200" b="1" dirty="0">
                <a:solidFill>
                  <a:srgbClr val="0070C0"/>
                </a:solidFill>
              </a:endParaRPr>
            </a:p>
          </p:txBody>
        </p:sp>
        <p:sp>
          <p:nvSpPr>
            <p:cNvPr id="311" name="Rectangle 65">
              <a:extLst>
                <a:ext uri="{FF2B5EF4-FFF2-40B4-BE49-F238E27FC236}">
                  <a16:creationId xmlns:a16="http://schemas.microsoft.com/office/drawing/2014/main" id="{F7150F8E-BFAC-5A45-90A9-8FD08ACD1385}"/>
                </a:ext>
              </a:extLst>
            </p:cNvPr>
            <p:cNvSpPr/>
            <p:nvPr/>
          </p:nvSpPr>
          <p:spPr>
            <a:xfrm>
              <a:off x="10843708" y="486137"/>
              <a:ext cx="3458686" cy="11755393"/>
            </a:xfrm>
            <a:prstGeom prst="roundRect">
              <a:avLst>
                <a:gd name="adj" fmla="val 9102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rgbClr val="7030A0"/>
                  </a:solidFill>
                </a:rPr>
                <a:t>Model</a:t>
              </a:r>
              <a:endParaRPr lang="en-SG" sz="12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37" name="Straight Arrow Connector 36"/>
            <p:cNvCxnSpPr>
              <a:cxnSpLocks/>
            </p:cNvCxnSpPr>
            <p:nvPr/>
          </p:nvCxnSpPr>
          <p:spPr>
            <a:xfrm>
              <a:off x="1052083" y="3624845"/>
              <a:ext cx="1421055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6CCD3E18-8278-426A-A24E-E2CCA6422BBC}"/>
                </a:ext>
              </a:extLst>
            </p:cNvPr>
            <p:cNvCxnSpPr>
              <a:cxnSpLocks/>
            </p:cNvCxnSpPr>
            <p:nvPr/>
          </p:nvCxnSpPr>
          <p:spPr>
            <a:xfrm>
              <a:off x="8952294" y="3005747"/>
              <a:ext cx="2873914" cy="0"/>
            </a:xfrm>
            <a:prstGeom prst="straightConnector1">
              <a:avLst/>
            </a:prstGeom>
            <a:ln w="19050">
              <a:solidFill>
                <a:schemeClr val="accent6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" name="Rectangle 65">
              <a:extLst>
                <a:ext uri="{FF2B5EF4-FFF2-40B4-BE49-F238E27FC236}">
                  <a16:creationId xmlns:a16="http://schemas.microsoft.com/office/drawing/2014/main" id="{C8738879-41E1-A641-BC81-1B9C3B6561E0}"/>
                </a:ext>
              </a:extLst>
            </p:cNvPr>
            <p:cNvSpPr/>
            <p:nvPr/>
          </p:nvSpPr>
          <p:spPr>
            <a:xfrm>
              <a:off x="359734" y="9499600"/>
              <a:ext cx="13384115" cy="2511448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rgbClr val="0070C0"/>
                  </a:solidFill>
                </a:rPr>
                <a:t>alt</a:t>
              </a:r>
              <a:endParaRPr lang="en-SG" sz="1200" b="1" dirty="0">
                <a:solidFill>
                  <a:srgbClr val="0070C0"/>
                </a:solidFill>
              </a:endParaRPr>
            </a:p>
          </p:txBody>
        </p:sp>
        <p:sp>
          <p:nvSpPr>
            <p:cNvPr id="260" name="Rectangle 65">
              <a:extLst>
                <a:ext uri="{FF2B5EF4-FFF2-40B4-BE49-F238E27FC236}">
                  <a16:creationId xmlns:a16="http://schemas.microsoft.com/office/drawing/2014/main" id="{DFD16A13-5510-5641-B5B7-D2F584A2C13A}"/>
                </a:ext>
              </a:extLst>
            </p:cNvPr>
            <p:cNvSpPr/>
            <p:nvPr/>
          </p:nvSpPr>
          <p:spPr>
            <a:xfrm>
              <a:off x="358588" y="6671656"/>
              <a:ext cx="13385260" cy="2829135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rgbClr val="0070C0"/>
                  </a:solidFill>
                </a:rPr>
                <a:t>alt</a:t>
              </a:r>
              <a:endParaRPr lang="en-SG" sz="1200" b="1" dirty="0">
                <a:solidFill>
                  <a:srgbClr val="0070C0"/>
                </a:solidFill>
              </a:endParaRPr>
            </a:p>
          </p:txBody>
        </p:sp>
        <p:sp>
          <p:nvSpPr>
            <p:cNvPr id="257" name="Rectangle 65">
              <a:extLst>
                <a:ext uri="{FF2B5EF4-FFF2-40B4-BE49-F238E27FC236}">
                  <a16:creationId xmlns:a16="http://schemas.microsoft.com/office/drawing/2014/main" id="{9C9B2CA4-ACFD-6349-8405-C4F9B90B5C14}"/>
                </a:ext>
              </a:extLst>
            </p:cNvPr>
            <p:cNvSpPr/>
            <p:nvPr/>
          </p:nvSpPr>
          <p:spPr>
            <a:xfrm>
              <a:off x="360763" y="3962401"/>
              <a:ext cx="13382424" cy="2708564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rgbClr val="0070C0"/>
                  </a:solidFill>
                </a:rPr>
                <a:t>alt</a:t>
              </a:r>
              <a:endParaRPr lang="en-SG" sz="1200" b="1" dirty="0">
                <a:solidFill>
                  <a:srgbClr val="0070C0"/>
                </a:solidFill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3C9A20DB-4D6B-274B-8FDA-CD6A91FEF207}"/>
                </a:ext>
              </a:extLst>
            </p:cNvPr>
            <p:cNvSpPr txBox="1"/>
            <p:nvPr/>
          </p:nvSpPr>
          <p:spPr>
            <a:xfrm>
              <a:off x="424931" y="8261000"/>
              <a:ext cx="237175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l"/>
              <a:r>
                <a:rPr lang="en-US" sz="1200" dirty="0"/>
                <a:t>!</a:t>
              </a:r>
              <a:r>
                <a:rPr lang="en-US" sz="1200" dirty="0" err="1"/>
                <a:t>optionalTagSet.isPresent</a:t>
              </a:r>
              <a:r>
                <a:rPr lang="en-US" sz="1200" dirty="0"/>
                <a:t>() &amp;&amp;</a:t>
              </a:r>
            </a:p>
            <a:p>
              <a:pPr algn="l"/>
              <a:r>
                <a:rPr lang="en-US" sz="1200" dirty="0" err="1"/>
                <a:t>optionalNameSet.isPresent</a:t>
              </a:r>
              <a:r>
                <a:rPr lang="en-US" sz="1200" dirty="0"/>
                <a:t>()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9C90B7B-4449-8741-BF40-EE7DAF660706}"/>
                </a:ext>
              </a:extLst>
            </p:cNvPr>
            <p:cNvSpPr txBox="1"/>
            <p:nvPr/>
          </p:nvSpPr>
          <p:spPr>
            <a:xfrm>
              <a:off x="424931" y="5055083"/>
              <a:ext cx="2635638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l"/>
              <a:r>
                <a:rPr lang="en-US" sz="1200" dirty="0" err="1"/>
                <a:t>optionalTagSet.isPresent</a:t>
              </a:r>
              <a:r>
                <a:rPr lang="en-US" sz="1200" dirty="0"/>
                <a:t>() &amp;&amp;</a:t>
              </a:r>
            </a:p>
            <a:p>
              <a:pPr algn="l"/>
              <a:r>
                <a:rPr lang="en-US" sz="1200" dirty="0" err="1"/>
                <a:t>optionalNameSet.isPresent</a:t>
              </a:r>
              <a:r>
                <a:rPr lang="en-US" sz="1200" dirty="0"/>
                <a:t>()</a:t>
              </a:r>
            </a:p>
          </p:txBody>
        </p:sp>
        <p:sp>
          <p:nvSpPr>
            <p:cNvPr id="88" name="Rectangle 65">
              <a:extLst>
                <a:ext uri="{FF2B5EF4-FFF2-40B4-BE49-F238E27FC236}">
                  <a16:creationId xmlns:a16="http://schemas.microsoft.com/office/drawing/2014/main" id="{7639CC20-85BF-EF44-802D-90625B28702F}"/>
                </a:ext>
              </a:extLst>
            </p:cNvPr>
            <p:cNvSpPr/>
            <p:nvPr/>
          </p:nvSpPr>
          <p:spPr>
            <a:xfrm>
              <a:off x="358635" y="971169"/>
              <a:ext cx="13383849" cy="2991231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rgbClr val="0070C0"/>
                  </a:solidFill>
                </a:rPr>
                <a:t>alt</a:t>
              </a:r>
              <a:endParaRPr lang="en-SG" sz="1200" b="1" dirty="0">
                <a:solidFill>
                  <a:srgbClr val="0070C0"/>
                </a:solidFill>
              </a:endParaRP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F5D40B4E-6F99-47B3-8A21-87ADCD716B5B}"/>
                </a:ext>
              </a:extLst>
            </p:cNvPr>
            <p:cNvCxnSpPr>
              <a:cxnSpLocks/>
              <a:stCxn id="73" idx="2"/>
              <a:endCxn id="200" idx="0"/>
            </p:cNvCxnSpPr>
            <p:nvPr/>
          </p:nvCxnSpPr>
          <p:spPr>
            <a:xfrm>
              <a:off x="8891915" y="2038027"/>
              <a:ext cx="0" cy="1669993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5" name="Straight Connector 4"/>
            <p:cNvCxnSpPr>
              <a:cxnSpLocks/>
            </p:cNvCxnSpPr>
            <p:nvPr/>
          </p:nvCxnSpPr>
          <p:spPr>
            <a:xfrm>
              <a:off x="2464266" y="719399"/>
              <a:ext cx="0" cy="11168428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2384325" y="1329501"/>
              <a:ext cx="185775" cy="2299524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 dirty="0"/>
            </a:p>
          </p:txBody>
        </p:sp>
        <p:sp>
          <p:nvSpPr>
            <p:cNvPr id="16" name="Rectangle 62"/>
            <p:cNvSpPr/>
            <p:nvPr/>
          </p:nvSpPr>
          <p:spPr>
            <a:xfrm>
              <a:off x="4023032" y="563622"/>
              <a:ext cx="2376693" cy="23400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:BattleshipParser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17" name="Straight Connector 16"/>
            <p:cNvCxnSpPr>
              <a:cxnSpLocks/>
            </p:cNvCxnSpPr>
            <p:nvPr/>
          </p:nvCxnSpPr>
          <p:spPr>
            <a:xfrm>
              <a:off x="5161234" y="780757"/>
              <a:ext cx="0" cy="11076590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5081295" y="1379237"/>
              <a:ext cx="171427" cy="83056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 dirty="0"/>
            </a:p>
          </p:txBody>
        </p:sp>
        <p:cxnSp>
          <p:nvCxnSpPr>
            <p:cNvPr id="20" name="Straight Connector 19"/>
            <p:cNvCxnSpPr>
              <a:cxnSpLocks/>
              <a:stCxn id="21" idx="0"/>
            </p:cNvCxnSpPr>
            <p:nvPr/>
          </p:nvCxnSpPr>
          <p:spPr>
            <a:xfrm>
              <a:off x="6897589" y="1597398"/>
              <a:ext cx="0" cy="10259322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3" name="Straight Arrow Connector 22"/>
            <p:cNvCxnSpPr>
              <a:cxnSpLocks/>
            </p:cNvCxnSpPr>
            <p:nvPr/>
          </p:nvCxnSpPr>
          <p:spPr>
            <a:xfrm>
              <a:off x="1234096" y="1333586"/>
              <a:ext cx="1150249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310294" y="1046981"/>
              <a:ext cx="101076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execute(“list”)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315936" y="2212696"/>
              <a:ext cx="95013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ctr"/>
              <a:r>
                <a:rPr lang="en-US" sz="1100" dirty="0"/>
                <a:t>c.execute()</a:t>
              </a:r>
            </a:p>
          </p:txBody>
        </p:sp>
        <p:cxnSp>
          <p:nvCxnSpPr>
            <p:cNvPr id="35" name="Straight Arrow Connector 34"/>
            <p:cNvCxnSpPr>
              <a:cxnSpLocks/>
            </p:cNvCxnSpPr>
            <p:nvPr/>
          </p:nvCxnSpPr>
          <p:spPr>
            <a:xfrm>
              <a:off x="2560736" y="2203316"/>
              <a:ext cx="2617502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2622021" y="1176377"/>
              <a:ext cx="2443228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ctr"/>
              <a:r>
                <a:rPr lang="en-US" sz="1100" dirty="0" err="1"/>
                <a:t>parseCommand</a:t>
              </a:r>
              <a:r>
                <a:rPr lang="en-US" sz="1100" dirty="0"/>
                <a:t>(“list”)</a:t>
              </a:r>
            </a:p>
          </p:txBody>
        </p:sp>
        <p:sp>
          <p:nvSpPr>
            <p:cNvPr id="40" name="Rectangle 62"/>
            <p:cNvSpPr/>
            <p:nvPr/>
          </p:nvSpPr>
          <p:spPr>
            <a:xfrm>
              <a:off x="11195588" y="1839447"/>
              <a:ext cx="1204331" cy="237600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accent6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:Fleet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46" name="Straight Connector 45"/>
            <p:cNvCxnSpPr>
              <a:cxnSpLocks/>
            </p:cNvCxnSpPr>
            <p:nvPr/>
          </p:nvCxnSpPr>
          <p:spPr>
            <a:xfrm>
              <a:off x="11797757" y="2082188"/>
              <a:ext cx="0" cy="9836119"/>
            </a:xfrm>
            <a:prstGeom prst="line">
              <a:avLst/>
            </a:prstGeom>
            <a:ln w="19050">
              <a:solidFill>
                <a:schemeClr val="accent6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50" name="Straight Arrow Connector 49"/>
            <p:cNvCxnSpPr>
              <a:cxnSpLocks/>
            </p:cNvCxnSpPr>
            <p:nvPr/>
          </p:nvCxnSpPr>
          <p:spPr>
            <a:xfrm>
              <a:off x="8851925" y="2446063"/>
              <a:ext cx="2862354" cy="0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9916E2E-195A-4DC8-B025-B05FA87E6796}"/>
                </a:ext>
              </a:extLst>
            </p:cNvPr>
            <p:cNvCxnSpPr>
              <a:cxnSpLocks/>
            </p:cNvCxnSpPr>
            <p:nvPr/>
          </p:nvCxnSpPr>
          <p:spPr>
            <a:xfrm>
              <a:off x="2445122" y="2385309"/>
              <a:ext cx="6361829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881596E-177C-4FDC-8E60-CAB90B3D5FAB}"/>
                </a:ext>
              </a:extLst>
            </p:cNvPr>
            <p:cNvCxnSpPr>
              <a:cxnSpLocks/>
            </p:cNvCxnSpPr>
            <p:nvPr/>
          </p:nvCxnSpPr>
          <p:spPr>
            <a:xfrm>
              <a:off x="2432042" y="1380670"/>
              <a:ext cx="2664593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12236576" y="2564433"/>
              <a:ext cx="1438043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l"/>
              <a:r>
                <a:rPr lang="en-US" sz="1200" dirty="0" err="1">
                  <a:solidFill>
                    <a:schemeClr val="accent6"/>
                  </a:solidFill>
                </a:rPr>
                <a:t>getDeployedFleet</a:t>
              </a:r>
              <a:r>
                <a:rPr lang="en-US" sz="1200" dirty="0">
                  <a:solidFill>
                    <a:schemeClr val="accent6"/>
                  </a:solidFill>
                </a:rPr>
                <a:t>()</a:t>
              </a:r>
            </a:p>
          </p:txBody>
        </p:sp>
        <p:cxnSp>
          <p:nvCxnSpPr>
            <p:cNvPr id="13" name="Curved Connector 12"/>
            <p:cNvCxnSpPr>
              <a:cxnSpLocks/>
            </p:cNvCxnSpPr>
            <p:nvPr/>
          </p:nvCxnSpPr>
          <p:spPr>
            <a:xfrm>
              <a:off x="11869928" y="2451159"/>
              <a:ext cx="80976" cy="122037"/>
            </a:xfrm>
            <a:prstGeom prst="curvedConnector3">
              <a:avLst>
                <a:gd name="adj1" fmla="val 395134"/>
              </a:avLst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51A78A03-963D-41D5-A96D-D610AC186B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52314" y="1886134"/>
              <a:ext cx="1568952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A29E65C-0A9E-4AB5-8BF2-6F2BF1DB76DF}"/>
                </a:ext>
              </a:extLst>
            </p:cNvPr>
            <p:cNvSpPr/>
            <p:nvPr/>
          </p:nvSpPr>
          <p:spPr>
            <a:xfrm>
              <a:off x="6808384" y="1883547"/>
              <a:ext cx="173800" cy="291254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A9798D2-A662-4296-8252-843468198535}"/>
                </a:ext>
              </a:extLst>
            </p:cNvPr>
            <p:cNvSpPr txBox="1"/>
            <p:nvPr/>
          </p:nvSpPr>
          <p:spPr>
            <a:xfrm>
              <a:off x="5387724" y="1708924"/>
              <a:ext cx="127724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l"/>
              <a:r>
                <a:rPr lang="en-US" sz="1100" dirty="0"/>
                <a:t>parse(“list”)</a:t>
              </a: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9171ECEE-D4A7-464C-B327-CDF3489B2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05234" y="1925367"/>
              <a:ext cx="1080123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25C585B1-9B63-40DC-A033-F1940D483812}"/>
                </a:ext>
              </a:extLst>
            </p:cNvPr>
            <p:cNvCxnSpPr>
              <a:cxnSpLocks/>
            </p:cNvCxnSpPr>
            <p:nvPr/>
          </p:nvCxnSpPr>
          <p:spPr>
            <a:xfrm>
              <a:off x="6957475" y="2130438"/>
              <a:ext cx="1929131" cy="2209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0B2D6059-0E2F-4405-AA86-2158EDEA20DD}"/>
                </a:ext>
              </a:extLst>
            </p:cNvPr>
            <p:cNvCxnSpPr>
              <a:cxnSpLocks/>
            </p:cNvCxnSpPr>
            <p:nvPr/>
          </p:nvCxnSpPr>
          <p:spPr>
            <a:xfrm>
              <a:off x="5239186" y="2169085"/>
              <a:ext cx="1575286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/>
            <p:cNvSpPr/>
            <p:nvPr/>
          </p:nvSpPr>
          <p:spPr>
            <a:xfrm>
              <a:off x="8803791" y="2383888"/>
              <a:ext cx="168155" cy="1189221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819499D-51D3-4A4D-80BE-A6C45E053497}"/>
                </a:ext>
              </a:extLst>
            </p:cNvPr>
            <p:cNvSpPr/>
            <p:nvPr/>
          </p:nvSpPr>
          <p:spPr>
            <a:xfrm>
              <a:off x="8802007" y="1998191"/>
              <a:ext cx="169197" cy="140852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73" name="Rectangle 62">
              <a:extLst>
                <a:ext uri="{FF2B5EF4-FFF2-40B4-BE49-F238E27FC236}">
                  <a16:creationId xmlns:a16="http://schemas.microsoft.com/office/drawing/2014/main" id="{6BE0EE90-E7A8-43C8-A9B8-904835775906}"/>
                </a:ext>
              </a:extLst>
            </p:cNvPr>
            <p:cNvSpPr/>
            <p:nvPr/>
          </p:nvSpPr>
          <p:spPr>
            <a:xfrm>
              <a:off x="7998283" y="1772520"/>
              <a:ext cx="1787271" cy="265507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c:</a:t>
              </a:r>
              <a:r>
                <a:rPr lang="en-US" sz="1600" dirty="0" err="1">
                  <a:solidFill>
                    <a:schemeClr val="bg1"/>
                  </a:solidFill>
                </a:rPr>
                <a:t>ListCommand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DDE66C97-94DE-4F8A-8BB3-F9C3A351E7D5}"/>
                </a:ext>
              </a:extLst>
            </p:cNvPr>
            <p:cNvSpPr txBox="1"/>
            <p:nvPr/>
          </p:nvSpPr>
          <p:spPr>
            <a:xfrm>
              <a:off x="9113724" y="2225769"/>
              <a:ext cx="238595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l"/>
              <a:r>
                <a:rPr lang="en-US" sz="1100" dirty="0" err="1">
                  <a:solidFill>
                    <a:schemeClr val="accent6"/>
                  </a:solidFill>
                </a:rPr>
                <a:t>getHumanPlayer</a:t>
              </a:r>
              <a:r>
                <a:rPr lang="en-US" sz="1100" dirty="0">
                  <a:solidFill>
                    <a:schemeClr val="accent6"/>
                  </a:solidFill>
                </a:rPr>
                <a:t>().</a:t>
              </a:r>
              <a:r>
                <a:rPr lang="en-US" sz="1100" dirty="0" err="1">
                  <a:solidFill>
                    <a:schemeClr val="accent6"/>
                  </a:solidFill>
                </a:rPr>
                <a:t>getFleet</a:t>
              </a:r>
              <a:r>
                <a:rPr lang="en-US" sz="1100" dirty="0">
                  <a:solidFill>
                    <a:schemeClr val="accent6"/>
                  </a:solidFill>
                </a:rPr>
                <a:t>()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4ACA60A2-2A0C-47AA-BA1F-7C416670135D}"/>
                </a:ext>
              </a:extLst>
            </p:cNvPr>
            <p:cNvSpPr/>
            <p:nvPr/>
          </p:nvSpPr>
          <p:spPr>
            <a:xfrm>
              <a:off x="11814822" y="2567517"/>
              <a:ext cx="144254" cy="259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166" name="Curved Connector 12">
              <a:extLst>
                <a:ext uri="{FF2B5EF4-FFF2-40B4-BE49-F238E27FC236}">
                  <a16:creationId xmlns:a16="http://schemas.microsoft.com/office/drawing/2014/main" id="{20564365-3E4F-4EBD-914E-158225A41D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70994" y="2823463"/>
              <a:ext cx="80994" cy="147447"/>
            </a:xfrm>
            <a:prstGeom prst="curvedConnector3">
              <a:avLst>
                <a:gd name="adj1" fmla="val -313352"/>
              </a:avLst>
            </a:prstGeom>
            <a:ln>
              <a:solidFill>
                <a:schemeClr val="accent6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FA30939-1597-F043-854B-0B1B41A77E33}"/>
                </a:ext>
              </a:extLst>
            </p:cNvPr>
            <p:cNvSpPr/>
            <p:nvPr/>
          </p:nvSpPr>
          <p:spPr>
            <a:xfrm>
              <a:off x="11677823" y="5230823"/>
              <a:ext cx="167393" cy="55843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81" name="Rectangle 62">
              <a:extLst>
                <a:ext uri="{FF2B5EF4-FFF2-40B4-BE49-F238E27FC236}">
                  <a16:creationId xmlns:a16="http://schemas.microsoft.com/office/drawing/2014/main" id="{50E7229A-DA63-EC40-A3CB-98B8BD85CF12}"/>
                </a:ext>
              </a:extLst>
            </p:cNvPr>
            <p:cNvSpPr/>
            <p:nvPr/>
          </p:nvSpPr>
          <p:spPr>
            <a:xfrm>
              <a:off x="9527490" y="3086624"/>
              <a:ext cx="1727701" cy="223237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:CommandResult</a:t>
              </a:r>
              <a:endParaRPr lang="en-SG" sz="1400" dirty="0">
                <a:solidFill>
                  <a:schemeClr val="bg1"/>
                </a:solidFill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F8DB4B4A-3AED-D842-ACC2-D9B63AFF63DF}"/>
                </a:ext>
              </a:extLst>
            </p:cNvPr>
            <p:cNvSpPr/>
            <p:nvPr/>
          </p:nvSpPr>
          <p:spPr>
            <a:xfrm>
              <a:off x="10285596" y="3279719"/>
              <a:ext cx="106657" cy="174751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 dirty="0"/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F37B546-E34E-0644-8936-504BB46AD7E7}"/>
                </a:ext>
              </a:extLst>
            </p:cNvPr>
            <p:cNvCxnSpPr>
              <a:cxnSpLocks/>
              <a:stCxn id="82" idx="0"/>
            </p:cNvCxnSpPr>
            <p:nvPr/>
          </p:nvCxnSpPr>
          <p:spPr>
            <a:xfrm>
              <a:off x="10338925" y="3279719"/>
              <a:ext cx="4522" cy="340540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4E0A6F8D-6688-124B-B998-7114B048DB17}"/>
                </a:ext>
              </a:extLst>
            </p:cNvPr>
            <p:cNvCxnSpPr>
              <a:cxnSpLocks/>
            </p:cNvCxnSpPr>
            <p:nvPr/>
          </p:nvCxnSpPr>
          <p:spPr>
            <a:xfrm>
              <a:off x="8954928" y="3182636"/>
              <a:ext cx="559814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487435FC-D5A8-324B-88C3-992BB542356B}"/>
                </a:ext>
              </a:extLst>
            </p:cNvPr>
            <p:cNvCxnSpPr>
              <a:cxnSpLocks/>
            </p:cNvCxnSpPr>
            <p:nvPr/>
          </p:nvCxnSpPr>
          <p:spPr>
            <a:xfrm>
              <a:off x="8958043" y="3453033"/>
              <a:ext cx="1382749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urved Connector 94">
              <a:extLst>
                <a:ext uri="{FF2B5EF4-FFF2-40B4-BE49-F238E27FC236}">
                  <a16:creationId xmlns:a16="http://schemas.microsoft.com/office/drawing/2014/main" id="{35285EEC-9534-5B40-89F1-DC7BA83B5111}"/>
                </a:ext>
              </a:extLst>
            </p:cNvPr>
            <p:cNvCxnSpPr>
              <a:cxnSpLocks/>
            </p:cNvCxnSpPr>
            <p:nvPr/>
          </p:nvCxnSpPr>
          <p:spPr>
            <a:xfrm>
              <a:off x="11844146" y="5230822"/>
              <a:ext cx="80976" cy="122037"/>
            </a:xfrm>
            <a:prstGeom prst="curvedConnector3">
              <a:avLst>
                <a:gd name="adj1" fmla="val 395134"/>
              </a:avLst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052A6A9-2A5E-0A48-92A3-5FCABAE85472}"/>
                </a:ext>
              </a:extLst>
            </p:cNvPr>
            <p:cNvSpPr/>
            <p:nvPr/>
          </p:nvSpPr>
          <p:spPr>
            <a:xfrm>
              <a:off x="11789040" y="5347182"/>
              <a:ext cx="144254" cy="12661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accent6"/>
                </a:solidFill>
              </a:endParaRPr>
            </a:p>
          </p:txBody>
        </p:sp>
        <p:cxnSp>
          <p:nvCxnSpPr>
            <p:cNvPr id="97" name="Curved Connector 12">
              <a:extLst>
                <a:ext uri="{FF2B5EF4-FFF2-40B4-BE49-F238E27FC236}">
                  <a16:creationId xmlns:a16="http://schemas.microsoft.com/office/drawing/2014/main" id="{4B08E325-0ABF-CE43-A028-12EA84B43C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45212" y="5469871"/>
              <a:ext cx="80994" cy="147447"/>
            </a:xfrm>
            <a:prstGeom prst="curvedConnector3">
              <a:avLst>
                <a:gd name="adj1" fmla="val -313352"/>
              </a:avLst>
            </a:prstGeom>
            <a:ln>
              <a:solidFill>
                <a:schemeClr val="accent6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3240465-4E6C-C443-8101-4345273AE726}"/>
                </a:ext>
              </a:extLst>
            </p:cNvPr>
            <p:cNvSpPr txBox="1"/>
            <p:nvPr/>
          </p:nvSpPr>
          <p:spPr>
            <a:xfrm>
              <a:off x="12236576" y="5075800"/>
              <a:ext cx="1438043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l"/>
              <a:r>
                <a:rPr lang="en-US" sz="1200" dirty="0" err="1">
                  <a:solidFill>
                    <a:schemeClr val="accent6"/>
                  </a:solidFill>
                </a:rPr>
                <a:t>getDeployedFleet</a:t>
              </a:r>
              <a:r>
                <a:rPr lang="en-US" sz="1200" dirty="0">
                  <a:solidFill>
                    <a:schemeClr val="accent6"/>
                  </a:solidFill>
                </a:rPr>
                <a:t>()</a:t>
              </a:r>
            </a:p>
          </p:txBody>
        </p: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44E00BFA-7D6A-9D4A-95BF-44013E569210}"/>
                </a:ext>
              </a:extLst>
            </p:cNvPr>
            <p:cNvCxnSpPr>
              <a:cxnSpLocks/>
            </p:cNvCxnSpPr>
            <p:nvPr/>
          </p:nvCxnSpPr>
          <p:spPr>
            <a:xfrm>
              <a:off x="8983849" y="5783139"/>
              <a:ext cx="2777671" cy="0"/>
            </a:xfrm>
            <a:prstGeom prst="straightConnector1">
              <a:avLst/>
            </a:prstGeom>
            <a:ln w="19050">
              <a:solidFill>
                <a:schemeClr val="accent6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1FEA5A0A-F9B0-A740-8E69-ED8A7089BDBE}"/>
                </a:ext>
              </a:extLst>
            </p:cNvPr>
            <p:cNvCxnSpPr>
              <a:cxnSpLocks/>
            </p:cNvCxnSpPr>
            <p:nvPr/>
          </p:nvCxnSpPr>
          <p:spPr>
            <a:xfrm>
              <a:off x="8966430" y="5230515"/>
              <a:ext cx="2725280" cy="0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F7CED298-4EDE-FF45-B324-B77AEFBE20B1}"/>
                </a:ext>
              </a:extLst>
            </p:cNvPr>
            <p:cNvSpPr/>
            <p:nvPr/>
          </p:nvSpPr>
          <p:spPr>
            <a:xfrm>
              <a:off x="11702344" y="8119430"/>
              <a:ext cx="172940" cy="48755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6F81ACD1-05D3-C441-8A11-2F2FCD5AA836}"/>
                </a:ext>
              </a:extLst>
            </p:cNvPr>
            <p:cNvSpPr txBox="1"/>
            <p:nvPr/>
          </p:nvSpPr>
          <p:spPr>
            <a:xfrm>
              <a:off x="12236576" y="7937233"/>
              <a:ext cx="1438043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l"/>
              <a:r>
                <a:rPr lang="en-US" sz="1200" dirty="0" err="1">
                  <a:solidFill>
                    <a:schemeClr val="accent6"/>
                  </a:solidFill>
                </a:rPr>
                <a:t>getByNames</a:t>
              </a:r>
              <a:r>
                <a:rPr lang="en-US" sz="1200" dirty="0">
                  <a:solidFill>
                    <a:schemeClr val="accent6"/>
                  </a:solidFill>
                </a:rPr>
                <a:t>(nameSet)</a:t>
              </a: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F20B6C2B-F9FF-1F49-85AB-C6B8C45CA548}"/>
                </a:ext>
              </a:extLst>
            </p:cNvPr>
            <p:cNvSpPr/>
            <p:nvPr/>
          </p:nvSpPr>
          <p:spPr>
            <a:xfrm>
              <a:off x="11851927" y="8253802"/>
              <a:ext cx="144254" cy="11846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155" name="Curved Connector 12">
              <a:extLst>
                <a:ext uri="{FF2B5EF4-FFF2-40B4-BE49-F238E27FC236}">
                  <a16:creationId xmlns:a16="http://schemas.microsoft.com/office/drawing/2014/main" id="{78FB7432-30F7-5442-A0B9-47FF0CD8C3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73728" y="8369525"/>
              <a:ext cx="80994" cy="147447"/>
            </a:xfrm>
            <a:prstGeom prst="curvedConnector3">
              <a:avLst>
                <a:gd name="adj1" fmla="val -313352"/>
              </a:avLst>
            </a:prstGeom>
            <a:ln>
              <a:solidFill>
                <a:schemeClr val="accent6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408EB256-1CBE-1645-BC17-09FE05B8BF75}"/>
                </a:ext>
              </a:extLst>
            </p:cNvPr>
            <p:cNvCxnSpPr>
              <a:cxnSpLocks/>
            </p:cNvCxnSpPr>
            <p:nvPr/>
          </p:nvCxnSpPr>
          <p:spPr>
            <a:xfrm>
              <a:off x="8956492" y="8602368"/>
              <a:ext cx="2888625" cy="0"/>
            </a:xfrm>
            <a:prstGeom prst="straightConnector1">
              <a:avLst/>
            </a:prstGeom>
            <a:ln w="19050">
              <a:solidFill>
                <a:schemeClr val="accent6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0043CE41-927C-4242-9CA6-89D099773C18}"/>
                </a:ext>
              </a:extLst>
            </p:cNvPr>
            <p:cNvCxnSpPr>
              <a:cxnSpLocks/>
            </p:cNvCxnSpPr>
            <p:nvPr/>
          </p:nvCxnSpPr>
          <p:spPr>
            <a:xfrm>
              <a:off x="8918392" y="8122415"/>
              <a:ext cx="2801841" cy="0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82A30E36-8EB3-D346-A3CD-C5BCAAFDBC62}"/>
                </a:ext>
              </a:extLst>
            </p:cNvPr>
            <p:cNvSpPr txBox="1"/>
            <p:nvPr/>
          </p:nvSpPr>
          <p:spPr>
            <a:xfrm>
              <a:off x="454394" y="10700265"/>
              <a:ext cx="2635638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l"/>
              <a:r>
                <a:rPr lang="en-US" sz="1200" dirty="0" err="1"/>
                <a:t>optionalTagSet.isPresent</a:t>
              </a:r>
              <a:r>
                <a:rPr lang="en-US" sz="1200" dirty="0"/>
                <a:t>() &amp;&amp;</a:t>
              </a:r>
            </a:p>
            <a:p>
              <a:pPr algn="l"/>
              <a:r>
                <a:rPr lang="en-US" sz="1200" dirty="0"/>
                <a:t>!</a:t>
              </a:r>
              <a:r>
                <a:rPr lang="en-US" sz="1200" dirty="0" err="1"/>
                <a:t>optionalNameSet.isPresent</a:t>
              </a:r>
              <a:r>
                <a:rPr lang="en-US" sz="1200" dirty="0"/>
                <a:t>()</a:t>
              </a: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6B259907-4D28-9843-934E-587529DFDBC9}"/>
                </a:ext>
              </a:extLst>
            </p:cNvPr>
            <p:cNvSpPr/>
            <p:nvPr/>
          </p:nvSpPr>
          <p:spPr>
            <a:xfrm>
              <a:off x="11702344" y="10614855"/>
              <a:ext cx="172940" cy="49630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167" name="Curved Connector 166">
              <a:extLst>
                <a:ext uri="{FF2B5EF4-FFF2-40B4-BE49-F238E27FC236}">
                  <a16:creationId xmlns:a16="http://schemas.microsoft.com/office/drawing/2014/main" id="{D802BB03-3C10-9E45-90D5-6EF4FBBFFF2E}"/>
                </a:ext>
              </a:extLst>
            </p:cNvPr>
            <p:cNvCxnSpPr>
              <a:cxnSpLocks/>
            </p:cNvCxnSpPr>
            <p:nvPr/>
          </p:nvCxnSpPr>
          <p:spPr>
            <a:xfrm>
              <a:off x="11879075" y="10678478"/>
              <a:ext cx="80976" cy="122037"/>
            </a:xfrm>
            <a:prstGeom prst="curvedConnector3">
              <a:avLst>
                <a:gd name="adj1" fmla="val 395134"/>
              </a:avLst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2C01B743-3B15-E14C-B1F1-38B1A0031572}"/>
                </a:ext>
              </a:extLst>
            </p:cNvPr>
            <p:cNvSpPr txBox="1"/>
            <p:nvPr/>
          </p:nvSpPr>
          <p:spPr>
            <a:xfrm>
              <a:off x="12236576" y="10420437"/>
              <a:ext cx="1438043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l"/>
              <a:r>
                <a:rPr lang="en-US" sz="1200" dirty="0" err="1">
                  <a:solidFill>
                    <a:schemeClr val="accent6"/>
                  </a:solidFill>
                </a:rPr>
                <a:t>getByTags</a:t>
              </a:r>
              <a:r>
                <a:rPr lang="en-US" sz="1200" dirty="0">
                  <a:solidFill>
                    <a:schemeClr val="accent6"/>
                  </a:solidFill>
                </a:rPr>
                <a:t>(tagSet)</a:t>
              </a:r>
            </a:p>
          </p:txBody>
        </p: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B5798E65-5D5A-6A4A-93EE-81E85D27F839}"/>
                </a:ext>
              </a:extLst>
            </p:cNvPr>
            <p:cNvCxnSpPr>
              <a:cxnSpLocks/>
            </p:cNvCxnSpPr>
            <p:nvPr/>
          </p:nvCxnSpPr>
          <p:spPr>
            <a:xfrm>
              <a:off x="8940913" y="11108042"/>
              <a:ext cx="2873913" cy="0"/>
            </a:xfrm>
            <a:prstGeom prst="straightConnector1">
              <a:avLst/>
            </a:prstGeom>
            <a:ln w="19050">
              <a:solidFill>
                <a:schemeClr val="accent6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Arrow Connector 177">
              <a:extLst>
                <a:ext uri="{FF2B5EF4-FFF2-40B4-BE49-F238E27FC236}">
                  <a16:creationId xmlns:a16="http://schemas.microsoft.com/office/drawing/2014/main" id="{B7D812F8-F3D3-FA4E-9702-9B4FC0884A27}"/>
                </a:ext>
              </a:extLst>
            </p:cNvPr>
            <p:cNvCxnSpPr>
              <a:cxnSpLocks/>
            </p:cNvCxnSpPr>
            <p:nvPr/>
          </p:nvCxnSpPr>
          <p:spPr>
            <a:xfrm>
              <a:off x="8884659" y="10638856"/>
              <a:ext cx="2817684" cy="0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C784B5B1-84BC-D240-8498-65D67B513910}"/>
                </a:ext>
              </a:extLst>
            </p:cNvPr>
            <p:cNvCxnSpPr>
              <a:cxnSpLocks/>
            </p:cNvCxnSpPr>
            <p:nvPr/>
          </p:nvCxnSpPr>
          <p:spPr>
            <a:xfrm>
              <a:off x="2550245" y="11685366"/>
              <a:ext cx="6237908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1DE079D8-3F5B-DD4F-8AF0-FB8A9319257A}"/>
                </a:ext>
              </a:extLst>
            </p:cNvPr>
            <p:cNvCxnSpPr>
              <a:cxnSpLocks/>
            </p:cNvCxnSpPr>
            <p:nvPr/>
          </p:nvCxnSpPr>
          <p:spPr>
            <a:xfrm>
              <a:off x="1041450" y="6475218"/>
              <a:ext cx="1494285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3D2C785A-73D8-D545-9C63-4442EA2E37A0}"/>
                </a:ext>
              </a:extLst>
            </p:cNvPr>
            <p:cNvCxnSpPr>
              <a:cxnSpLocks/>
            </p:cNvCxnSpPr>
            <p:nvPr/>
          </p:nvCxnSpPr>
          <p:spPr>
            <a:xfrm>
              <a:off x="2559519" y="9205842"/>
              <a:ext cx="6253883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D0B7E47F-267C-4A45-8DA5-8AB5EEF7A4A0}"/>
                </a:ext>
              </a:extLst>
            </p:cNvPr>
            <p:cNvCxnSpPr>
              <a:cxnSpLocks/>
            </p:cNvCxnSpPr>
            <p:nvPr/>
          </p:nvCxnSpPr>
          <p:spPr>
            <a:xfrm>
              <a:off x="1136393" y="9359866"/>
              <a:ext cx="1327877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8C544438-5479-504F-BCAB-7CED8A4715D2}"/>
                </a:ext>
              </a:extLst>
            </p:cNvPr>
            <p:cNvCxnSpPr>
              <a:cxnSpLocks/>
            </p:cNvCxnSpPr>
            <p:nvPr/>
          </p:nvCxnSpPr>
          <p:spPr>
            <a:xfrm>
              <a:off x="1056461" y="11749523"/>
              <a:ext cx="1327877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97981C43-3251-744B-88AA-1CF076121B98}"/>
                </a:ext>
              </a:extLst>
            </p:cNvPr>
            <p:cNvSpPr txBox="1"/>
            <p:nvPr/>
          </p:nvSpPr>
          <p:spPr>
            <a:xfrm>
              <a:off x="2577845" y="3991722"/>
              <a:ext cx="253158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ctr"/>
              <a:r>
                <a:rPr lang="en-US" sz="1050" dirty="0" err="1"/>
                <a:t>parseCommand</a:t>
              </a:r>
              <a:r>
                <a:rPr lang="en-US" sz="1100" dirty="0"/>
                <a:t>(“list n/d* t/y”)</a:t>
              </a:r>
            </a:p>
          </p:txBody>
        </p: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EE446095-39EA-0A41-9CB8-C888168737B5}"/>
                </a:ext>
              </a:extLst>
            </p:cNvPr>
            <p:cNvCxnSpPr>
              <a:cxnSpLocks/>
            </p:cNvCxnSpPr>
            <p:nvPr/>
          </p:nvCxnSpPr>
          <p:spPr>
            <a:xfrm>
              <a:off x="2518741" y="4142734"/>
              <a:ext cx="2577065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2D50FED5-19CB-C64B-A728-5BED829F6F87}"/>
                </a:ext>
              </a:extLst>
            </p:cNvPr>
            <p:cNvSpPr/>
            <p:nvPr/>
          </p:nvSpPr>
          <p:spPr>
            <a:xfrm>
              <a:off x="5071012" y="4138207"/>
              <a:ext cx="158416" cy="895777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 dirty="0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7584BF4D-6B2B-CB49-AECB-EE76C1DABA04}"/>
                </a:ext>
              </a:extLst>
            </p:cNvPr>
            <p:cNvSpPr/>
            <p:nvPr/>
          </p:nvSpPr>
          <p:spPr>
            <a:xfrm>
              <a:off x="6816322" y="4666030"/>
              <a:ext cx="162294" cy="291757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97747961-1DE4-A948-ADE7-9D4C170F4FA2}"/>
                </a:ext>
              </a:extLst>
            </p:cNvPr>
            <p:cNvSpPr txBox="1"/>
            <p:nvPr/>
          </p:nvSpPr>
          <p:spPr>
            <a:xfrm>
              <a:off x="5116251" y="4490453"/>
              <a:ext cx="1821074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ctr"/>
              <a:r>
                <a:rPr lang="en-US" sz="1000" dirty="0"/>
                <a:t>parse(“list n/d* t/y”)</a:t>
              </a:r>
            </a:p>
          </p:txBody>
        </p:sp>
        <p:cxnSp>
          <p:nvCxnSpPr>
            <p:cNvPr id="207" name="Straight Arrow Connector 206">
              <a:extLst>
                <a:ext uri="{FF2B5EF4-FFF2-40B4-BE49-F238E27FC236}">
                  <a16:creationId xmlns:a16="http://schemas.microsoft.com/office/drawing/2014/main" id="{147D89C6-EAD7-074F-BFB0-AA6064692902}"/>
                </a:ext>
              </a:extLst>
            </p:cNvPr>
            <p:cNvCxnSpPr>
              <a:cxnSpLocks/>
            </p:cNvCxnSpPr>
            <p:nvPr/>
          </p:nvCxnSpPr>
          <p:spPr>
            <a:xfrm>
              <a:off x="5204524" y="4669089"/>
              <a:ext cx="1622023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10C0E792-B465-E546-B30B-1FE291C204C2}"/>
                </a:ext>
              </a:extLst>
            </p:cNvPr>
            <p:cNvCxnSpPr>
              <a:cxnSpLocks/>
            </p:cNvCxnSpPr>
            <p:nvPr/>
          </p:nvCxnSpPr>
          <p:spPr>
            <a:xfrm>
              <a:off x="2555603" y="3571140"/>
              <a:ext cx="6270492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79870CEC-CDA9-134D-A517-F7D3B53D16DB}"/>
                </a:ext>
              </a:extLst>
            </p:cNvPr>
            <p:cNvSpPr/>
            <p:nvPr/>
          </p:nvSpPr>
          <p:spPr>
            <a:xfrm>
              <a:off x="8792999" y="4615983"/>
              <a:ext cx="169197" cy="295848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083728D0-B3F8-2D49-AF8C-48544B1434AA}"/>
                </a:ext>
              </a:extLst>
            </p:cNvPr>
            <p:cNvCxnSpPr>
              <a:cxnSpLocks/>
            </p:cNvCxnSpPr>
            <p:nvPr/>
          </p:nvCxnSpPr>
          <p:spPr>
            <a:xfrm>
              <a:off x="6957589" y="4716881"/>
              <a:ext cx="1036497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>
              <a:extLst>
                <a:ext uri="{FF2B5EF4-FFF2-40B4-BE49-F238E27FC236}">
                  <a16:creationId xmlns:a16="http://schemas.microsoft.com/office/drawing/2014/main" id="{7F80D3E6-DCC3-2B44-B704-0B15B90257C7}"/>
                </a:ext>
              </a:extLst>
            </p:cNvPr>
            <p:cNvCxnSpPr>
              <a:cxnSpLocks/>
            </p:cNvCxnSpPr>
            <p:nvPr/>
          </p:nvCxnSpPr>
          <p:spPr>
            <a:xfrm>
              <a:off x="6982138" y="4908159"/>
              <a:ext cx="1810466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Arrow Connector 221">
              <a:extLst>
                <a:ext uri="{FF2B5EF4-FFF2-40B4-BE49-F238E27FC236}">
                  <a16:creationId xmlns:a16="http://schemas.microsoft.com/office/drawing/2014/main" id="{E917D87B-9EB7-6C48-AE22-B0B43AF9696D}"/>
                </a:ext>
              </a:extLst>
            </p:cNvPr>
            <p:cNvCxnSpPr>
              <a:cxnSpLocks/>
            </p:cNvCxnSpPr>
            <p:nvPr/>
          </p:nvCxnSpPr>
          <p:spPr>
            <a:xfrm>
              <a:off x="5224362" y="4954742"/>
              <a:ext cx="1698168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C88829BC-175C-D94C-A242-D3A64944B055}"/>
                </a:ext>
              </a:extLst>
            </p:cNvPr>
            <p:cNvCxnSpPr>
              <a:cxnSpLocks/>
            </p:cNvCxnSpPr>
            <p:nvPr/>
          </p:nvCxnSpPr>
          <p:spPr>
            <a:xfrm>
              <a:off x="2532272" y="5030561"/>
              <a:ext cx="2690808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C1F9E8DE-C634-2646-9B1B-72BAE4DE8784}"/>
                </a:ext>
              </a:extLst>
            </p:cNvPr>
            <p:cNvSpPr/>
            <p:nvPr/>
          </p:nvSpPr>
          <p:spPr>
            <a:xfrm>
              <a:off x="2373762" y="4119966"/>
              <a:ext cx="175125" cy="235767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 dirty="0"/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AEDAFCB4-D94D-2F4A-8B1B-C8E81D0FFBF6}"/>
                </a:ext>
              </a:extLst>
            </p:cNvPr>
            <p:cNvSpPr txBox="1"/>
            <p:nvPr/>
          </p:nvSpPr>
          <p:spPr>
            <a:xfrm>
              <a:off x="2577845" y="6884729"/>
              <a:ext cx="253158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ctr"/>
              <a:r>
                <a:rPr lang="en-US" sz="1100" dirty="0" err="1"/>
                <a:t>parseCommand</a:t>
              </a:r>
              <a:r>
                <a:rPr lang="en-US" sz="1100" dirty="0"/>
                <a:t>(“list n/d*)</a:t>
              </a:r>
            </a:p>
          </p:txBody>
        </p:sp>
        <p:cxnSp>
          <p:nvCxnSpPr>
            <p:cNvPr id="230" name="Straight Arrow Connector 229">
              <a:extLst>
                <a:ext uri="{FF2B5EF4-FFF2-40B4-BE49-F238E27FC236}">
                  <a16:creationId xmlns:a16="http://schemas.microsoft.com/office/drawing/2014/main" id="{DCC676FA-6CAB-5F42-907F-B4EBD4C68095}"/>
                </a:ext>
              </a:extLst>
            </p:cNvPr>
            <p:cNvCxnSpPr>
              <a:cxnSpLocks/>
            </p:cNvCxnSpPr>
            <p:nvPr/>
          </p:nvCxnSpPr>
          <p:spPr>
            <a:xfrm>
              <a:off x="2529374" y="7085020"/>
              <a:ext cx="2582979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B81BED4B-E7A2-3543-AE4E-EC3D74B1DC8E}"/>
                </a:ext>
              </a:extLst>
            </p:cNvPr>
            <p:cNvSpPr/>
            <p:nvPr/>
          </p:nvSpPr>
          <p:spPr>
            <a:xfrm>
              <a:off x="5098260" y="7073611"/>
              <a:ext cx="166433" cy="842738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 dirty="0"/>
            </a:p>
          </p:txBody>
        </p:sp>
        <p:cxnSp>
          <p:nvCxnSpPr>
            <p:cNvPr id="233" name="Straight Arrow Connector 232">
              <a:extLst>
                <a:ext uri="{FF2B5EF4-FFF2-40B4-BE49-F238E27FC236}">
                  <a16:creationId xmlns:a16="http://schemas.microsoft.com/office/drawing/2014/main" id="{58144F1D-97C9-BB4A-BA1A-437A5FBD5759}"/>
                </a:ext>
              </a:extLst>
            </p:cNvPr>
            <p:cNvCxnSpPr>
              <a:cxnSpLocks/>
            </p:cNvCxnSpPr>
            <p:nvPr/>
          </p:nvCxnSpPr>
          <p:spPr>
            <a:xfrm>
              <a:off x="2559518" y="7905485"/>
              <a:ext cx="2628332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7B9CECBE-F326-374E-AF2F-9692906233B3}"/>
                </a:ext>
              </a:extLst>
            </p:cNvPr>
            <p:cNvSpPr/>
            <p:nvPr/>
          </p:nvSpPr>
          <p:spPr>
            <a:xfrm>
              <a:off x="6843664" y="7480699"/>
              <a:ext cx="145586" cy="393704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0D2C5A65-0C4F-F147-AD45-0A57D3EF9DC1}"/>
                </a:ext>
              </a:extLst>
            </p:cNvPr>
            <p:cNvSpPr txBox="1"/>
            <p:nvPr/>
          </p:nvSpPr>
          <p:spPr>
            <a:xfrm>
              <a:off x="5142823" y="7356785"/>
              <a:ext cx="1655521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ctr"/>
              <a:r>
                <a:rPr lang="en-US" sz="1100" dirty="0"/>
                <a:t>parse(“list n/d*)</a:t>
              </a:r>
            </a:p>
          </p:txBody>
        </p:sp>
        <p:cxnSp>
          <p:nvCxnSpPr>
            <p:cNvPr id="236" name="Straight Arrow Connector 235">
              <a:extLst>
                <a:ext uri="{FF2B5EF4-FFF2-40B4-BE49-F238E27FC236}">
                  <a16:creationId xmlns:a16="http://schemas.microsoft.com/office/drawing/2014/main" id="{8CA77885-A7F6-A948-8CE3-E8B42228D12E}"/>
                </a:ext>
              </a:extLst>
            </p:cNvPr>
            <p:cNvCxnSpPr>
              <a:cxnSpLocks/>
            </p:cNvCxnSpPr>
            <p:nvPr/>
          </p:nvCxnSpPr>
          <p:spPr>
            <a:xfrm>
              <a:off x="5196239" y="7517315"/>
              <a:ext cx="1656826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>
              <a:extLst>
                <a:ext uri="{FF2B5EF4-FFF2-40B4-BE49-F238E27FC236}">
                  <a16:creationId xmlns:a16="http://schemas.microsoft.com/office/drawing/2014/main" id="{1628954C-91A8-A34D-914E-F1BEAF49C646}"/>
                </a:ext>
              </a:extLst>
            </p:cNvPr>
            <p:cNvCxnSpPr>
              <a:cxnSpLocks/>
            </p:cNvCxnSpPr>
            <p:nvPr/>
          </p:nvCxnSpPr>
          <p:spPr>
            <a:xfrm>
              <a:off x="5250821" y="7871291"/>
              <a:ext cx="1723160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F8907D4B-1FE1-1344-A01B-5B79732377CA}"/>
                </a:ext>
              </a:extLst>
            </p:cNvPr>
            <p:cNvSpPr/>
            <p:nvPr/>
          </p:nvSpPr>
          <p:spPr>
            <a:xfrm>
              <a:off x="8802007" y="7612625"/>
              <a:ext cx="169197" cy="188336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240" name="Straight Arrow Connector 239">
              <a:extLst>
                <a:ext uri="{FF2B5EF4-FFF2-40B4-BE49-F238E27FC236}">
                  <a16:creationId xmlns:a16="http://schemas.microsoft.com/office/drawing/2014/main" id="{B2DE9BFC-C2E8-594D-81A2-D05FF7DCBC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59595" y="7540529"/>
              <a:ext cx="1039657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Arrow Connector 240">
              <a:extLst>
                <a:ext uri="{FF2B5EF4-FFF2-40B4-BE49-F238E27FC236}">
                  <a16:creationId xmlns:a16="http://schemas.microsoft.com/office/drawing/2014/main" id="{B8F9605B-F622-1E40-8DEA-07C3868E6D6B}"/>
                </a:ext>
              </a:extLst>
            </p:cNvPr>
            <p:cNvCxnSpPr>
              <a:cxnSpLocks/>
            </p:cNvCxnSpPr>
            <p:nvPr/>
          </p:nvCxnSpPr>
          <p:spPr>
            <a:xfrm>
              <a:off x="6981240" y="7797102"/>
              <a:ext cx="1947641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B81E0C40-ABE4-6F4D-842C-4671F54D3D25}"/>
                </a:ext>
              </a:extLst>
            </p:cNvPr>
            <p:cNvCxnSpPr>
              <a:cxnSpLocks/>
              <a:stCxn id="218" idx="2"/>
            </p:cNvCxnSpPr>
            <p:nvPr/>
          </p:nvCxnSpPr>
          <p:spPr>
            <a:xfrm>
              <a:off x="8877598" y="4911831"/>
              <a:ext cx="0" cy="1569759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9E3A7F92-A871-E745-8602-DF85C44C323B}"/>
                </a:ext>
              </a:extLst>
            </p:cNvPr>
            <p:cNvSpPr/>
            <p:nvPr/>
          </p:nvSpPr>
          <p:spPr>
            <a:xfrm>
              <a:off x="8784959" y="5166102"/>
              <a:ext cx="196521" cy="1220767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04706232-F584-8F4E-8CEE-2374871E7F9A}"/>
                </a:ext>
              </a:extLst>
            </p:cNvPr>
            <p:cNvCxnSpPr>
              <a:cxnSpLocks/>
            </p:cNvCxnSpPr>
            <p:nvPr/>
          </p:nvCxnSpPr>
          <p:spPr>
            <a:xfrm>
              <a:off x="8884660" y="7597784"/>
              <a:ext cx="0" cy="1712998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B8789BC5-3D93-B54B-BC1B-4034C900DE78}"/>
                </a:ext>
              </a:extLst>
            </p:cNvPr>
            <p:cNvSpPr/>
            <p:nvPr/>
          </p:nvSpPr>
          <p:spPr>
            <a:xfrm>
              <a:off x="8803629" y="8060904"/>
              <a:ext cx="172940" cy="1149856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798620FD-C0F5-7B4D-90FD-67A4D791C50E}"/>
                </a:ext>
              </a:extLst>
            </p:cNvPr>
            <p:cNvSpPr/>
            <p:nvPr/>
          </p:nvSpPr>
          <p:spPr>
            <a:xfrm>
              <a:off x="8795588" y="10604561"/>
              <a:ext cx="165200" cy="108414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254" name="Straight Arrow Connector 253">
              <a:extLst>
                <a:ext uri="{FF2B5EF4-FFF2-40B4-BE49-F238E27FC236}">
                  <a16:creationId xmlns:a16="http://schemas.microsoft.com/office/drawing/2014/main" id="{2D03C571-8648-E445-A8C5-B7920F236057}"/>
                </a:ext>
              </a:extLst>
            </p:cNvPr>
            <p:cNvCxnSpPr>
              <a:cxnSpLocks/>
            </p:cNvCxnSpPr>
            <p:nvPr/>
          </p:nvCxnSpPr>
          <p:spPr>
            <a:xfrm>
              <a:off x="2535948" y="6383804"/>
              <a:ext cx="6335051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CFDBD86B-FC0C-4B42-93F9-FE8CE0014541}"/>
                </a:ext>
              </a:extLst>
            </p:cNvPr>
            <p:cNvSpPr txBox="1"/>
            <p:nvPr/>
          </p:nvSpPr>
          <p:spPr>
            <a:xfrm>
              <a:off x="5315936" y="4984703"/>
              <a:ext cx="95013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ctr"/>
              <a:r>
                <a:rPr lang="en-US" sz="1100" dirty="0"/>
                <a:t>c.execute()</a:t>
              </a:r>
            </a:p>
          </p:txBody>
        </p:sp>
        <p:cxnSp>
          <p:nvCxnSpPr>
            <p:cNvPr id="256" name="Straight Arrow Connector 255">
              <a:extLst>
                <a:ext uri="{FF2B5EF4-FFF2-40B4-BE49-F238E27FC236}">
                  <a16:creationId xmlns:a16="http://schemas.microsoft.com/office/drawing/2014/main" id="{B37B27D8-E158-3648-B3E8-F3776D5CEB69}"/>
                </a:ext>
              </a:extLst>
            </p:cNvPr>
            <p:cNvCxnSpPr>
              <a:cxnSpLocks/>
            </p:cNvCxnSpPr>
            <p:nvPr/>
          </p:nvCxnSpPr>
          <p:spPr>
            <a:xfrm>
              <a:off x="2518741" y="5171044"/>
              <a:ext cx="6281257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20339B0D-8AFB-CF4D-999E-BD47E66F3CE7}"/>
                </a:ext>
              </a:extLst>
            </p:cNvPr>
            <p:cNvSpPr txBox="1"/>
            <p:nvPr/>
          </p:nvSpPr>
          <p:spPr>
            <a:xfrm>
              <a:off x="3279767" y="7686767"/>
              <a:ext cx="95013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ctr"/>
              <a:r>
                <a:rPr lang="en-US" sz="1100" dirty="0"/>
                <a:t>c</a:t>
              </a:r>
            </a:p>
          </p:txBody>
        </p:sp>
        <p:cxnSp>
          <p:nvCxnSpPr>
            <p:cNvPr id="259" name="Straight Arrow Connector 258">
              <a:extLst>
                <a:ext uri="{FF2B5EF4-FFF2-40B4-BE49-F238E27FC236}">
                  <a16:creationId xmlns:a16="http://schemas.microsoft.com/office/drawing/2014/main" id="{FD039C65-B9AE-A74A-87E1-EE35D5D3A084}"/>
                </a:ext>
              </a:extLst>
            </p:cNvPr>
            <p:cNvCxnSpPr>
              <a:cxnSpLocks/>
            </p:cNvCxnSpPr>
            <p:nvPr/>
          </p:nvCxnSpPr>
          <p:spPr>
            <a:xfrm>
              <a:off x="2514188" y="8066121"/>
              <a:ext cx="6301219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28220A4F-9C19-BC44-B42E-E080A6399FBA}"/>
                </a:ext>
              </a:extLst>
            </p:cNvPr>
            <p:cNvSpPr txBox="1"/>
            <p:nvPr/>
          </p:nvSpPr>
          <p:spPr>
            <a:xfrm>
              <a:off x="424931" y="2239704"/>
              <a:ext cx="2635638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l"/>
              <a:r>
                <a:rPr lang="en-US" sz="1200" dirty="0"/>
                <a:t>!</a:t>
              </a:r>
              <a:r>
                <a:rPr lang="en-US" sz="1200" dirty="0" err="1"/>
                <a:t>optionalTagSet.isPresent</a:t>
              </a:r>
              <a:r>
                <a:rPr lang="en-US" sz="1200" dirty="0"/>
                <a:t>() &amp;&amp;</a:t>
              </a:r>
            </a:p>
            <a:p>
              <a:pPr algn="l"/>
              <a:r>
                <a:rPr lang="en-US" sz="1200" dirty="0"/>
                <a:t>!</a:t>
              </a:r>
              <a:r>
                <a:rPr lang="en-US" sz="1200" dirty="0" err="1"/>
                <a:t>optionalNameSet.isPresent</a:t>
              </a:r>
              <a:r>
                <a:rPr lang="en-US" sz="1200" dirty="0"/>
                <a:t>()</a:t>
              </a:r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AD1AABBF-15D8-884E-B7EF-1F5A4C73252B}"/>
                </a:ext>
              </a:extLst>
            </p:cNvPr>
            <p:cNvSpPr txBox="1"/>
            <p:nvPr/>
          </p:nvSpPr>
          <p:spPr>
            <a:xfrm>
              <a:off x="2591468" y="9539045"/>
              <a:ext cx="253158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ctr"/>
              <a:r>
                <a:rPr lang="en-US" sz="1100" dirty="0" err="1"/>
                <a:t>parseCommand</a:t>
              </a:r>
              <a:r>
                <a:rPr lang="en-US" sz="1100" dirty="0"/>
                <a:t>(“list t/t”)</a:t>
              </a: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B8508A7F-A4DE-004B-B8E2-1D25026B35B4}"/>
                </a:ext>
              </a:extLst>
            </p:cNvPr>
            <p:cNvSpPr/>
            <p:nvPr/>
          </p:nvSpPr>
          <p:spPr>
            <a:xfrm>
              <a:off x="5098260" y="9725025"/>
              <a:ext cx="166433" cy="730242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 dirty="0"/>
            </a:p>
          </p:txBody>
        </p:sp>
        <p:cxnSp>
          <p:nvCxnSpPr>
            <p:cNvPr id="270" name="Straight Arrow Connector 269">
              <a:extLst>
                <a:ext uri="{FF2B5EF4-FFF2-40B4-BE49-F238E27FC236}">
                  <a16:creationId xmlns:a16="http://schemas.microsoft.com/office/drawing/2014/main" id="{D29497BE-1F9D-C040-9854-4A2037FE14A7}"/>
                </a:ext>
              </a:extLst>
            </p:cNvPr>
            <p:cNvCxnSpPr>
              <a:cxnSpLocks/>
            </p:cNvCxnSpPr>
            <p:nvPr/>
          </p:nvCxnSpPr>
          <p:spPr>
            <a:xfrm>
              <a:off x="2538309" y="10452752"/>
              <a:ext cx="2628900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99731BCC-63CE-814F-913B-93C3735DDB41}"/>
                </a:ext>
              </a:extLst>
            </p:cNvPr>
            <p:cNvSpPr/>
            <p:nvPr/>
          </p:nvSpPr>
          <p:spPr>
            <a:xfrm>
              <a:off x="6843664" y="10037736"/>
              <a:ext cx="145586" cy="31276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583BEF23-AAC1-4B4E-96C6-257E45A39DFB}"/>
                </a:ext>
              </a:extLst>
            </p:cNvPr>
            <p:cNvSpPr txBox="1"/>
            <p:nvPr/>
          </p:nvSpPr>
          <p:spPr>
            <a:xfrm>
              <a:off x="5270150" y="10936788"/>
              <a:ext cx="1655521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ctr"/>
              <a:r>
                <a:rPr lang="en-US" sz="1100" dirty="0"/>
                <a:t>parse(“list t/t)</a:t>
              </a:r>
            </a:p>
          </p:txBody>
        </p:sp>
        <p:cxnSp>
          <p:nvCxnSpPr>
            <p:cNvPr id="273" name="Straight Arrow Connector 272">
              <a:extLst>
                <a:ext uri="{FF2B5EF4-FFF2-40B4-BE49-F238E27FC236}">
                  <a16:creationId xmlns:a16="http://schemas.microsoft.com/office/drawing/2014/main" id="{49CC2F82-BD6E-C347-BD3D-4E075FE50C69}"/>
                </a:ext>
              </a:extLst>
            </p:cNvPr>
            <p:cNvCxnSpPr>
              <a:cxnSpLocks/>
            </p:cNvCxnSpPr>
            <p:nvPr/>
          </p:nvCxnSpPr>
          <p:spPr>
            <a:xfrm>
              <a:off x="5265868" y="10038931"/>
              <a:ext cx="1581344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>
              <a:extLst>
                <a:ext uri="{FF2B5EF4-FFF2-40B4-BE49-F238E27FC236}">
                  <a16:creationId xmlns:a16="http://schemas.microsoft.com/office/drawing/2014/main" id="{E8B389B0-72CC-0242-809F-3EDEAD982AD8}"/>
                </a:ext>
              </a:extLst>
            </p:cNvPr>
            <p:cNvCxnSpPr>
              <a:cxnSpLocks/>
            </p:cNvCxnSpPr>
            <p:nvPr/>
          </p:nvCxnSpPr>
          <p:spPr>
            <a:xfrm>
              <a:off x="5258668" y="10350132"/>
              <a:ext cx="1698168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9A33FF31-FA50-D242-A2C2-EDF7F96FC5C1}"/>
                </a:ext>
              </a:extLst>
            </p:cNvPr>
            <p:cNvSpPr/>
            <p:nvPr/>
          </p:nvSpPr>
          <p:spPr>
            <a:xfrm>
              <a:off x="8802007" y="10140927"/>
              <a:ext cx="169197" cy="121162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277" name="Straight Arrow Connector 276">
              <a:extLst>
                <a:ext uri="{FF2B5EF4-FFF2-40B4-BE49-F238E27FC236}">
                  <a16:creationId xmlns:a16="http://schemas.microsoft.com/office/drawing/2014/main" id="{67558C13-F1CD-4344-A68F-2DE6A714F734}"/>
                </a:ext>
              </a:extLst>
            </p:cNvPr>
            <p:cNvCxnSpPr>
              <a:cxnSpLocks/>
            </p:cNvCxnSpPr>
            <p:nvPr/>
          </p:nvCxnSpPr>
          <p:spPr>
            <a:xfrm>
              <a:off x="6953067" y="10069472"/>
              <a:ext cx="1046185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Arrow Connector 277">
              <a:extLst>
                <a:ext uri="{FF2B5EF4-FFF2-40B4-BE49-F238E27FC236}">
                  <a16:creationId xmlns:a16="http://schemas.microsoft.com/office/drawing/2014/main" id="{EFA6BF17-5BF9-7A46-8197-B0A67BD17BE8}"/>
                </a:ext>
              </a:extLst>
            </p:cNvPr>
            <p:cNvCxnSpPr>
              <a:cxnSpLocks/>
            </p:cNvCxnSpPr>
            <p:nvPr/>
          </p:nvCxnSpPr>
          <p:spPr>
            <a:xfrm>
              <a:off x="6988613" y="10244770"/>
              <a:ext cx="1897993" cy="10548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728E960B-CBA1-B24C-945D-57962C30496F}"/>
                </a:ext>
              </a:extLst>
            </p:cNvPr>
            <p:cNvSpPr txBox="1"/>
            <p:nvPr/>
          </p:nvSpPr>
          <p:spPr>
            <a:xfrm>
              <a:off x="5315936" y="10398362"/>
              <a:ext cx="95013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ctr"/>
              <a:r>
                <a:rPr lang="en-US" sz="1100" dirty="0"/>
                <a:t>c.execute()</a:t>
              </a:r>
            </a:p>
          </p:txBody>
        </p:sp>
        <p:cxnSp>
          <p:nvCxnSpPr>
            <p:cNvPr id="280" name="Straight Arrow Connector 279">
              <a:extLst>
                <a:ext uri="{FF2B5EF4-FFF2-40B4-BE49-F238E27FC236}">
                  <a16:creationId xmlns:a16="http://schemas.microsoft.com/office/drawing/2014/main" id="{1F596356-31E5-604B-997E-71AE8DB1C6D5}"/>
                </a:ext>
              </a:extLst>
            </p:cNvPr>
            <p:cNvCxnSpPr>
              <a:cxnSpLocks/>
            </p:cNvCxnSpPr>
            <p:nvPr/>
          </p:nvCxnSpPr>
          <p:spPr>
            <a:xfrm>
              <a:off x="2559494" y="10610789"/>
              <a:ext cx="6240504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Arrow Connector 291">
              <a:extLst>
                <a:ext uri="{FF2B5EF4-FFF2-40B4-BE49-F238E27FC236}">
                  <a16:creationId xmlns:a16="http://schemas.microsoft.com/office/drawing/2014/main" id="{6A311E70-81E7-FF45-A9CF-9F5BD35E4E1E}"/>
                </a:ext>
              </a:extLst>
            </p:cNvPr>
            <p:cNvCxnSpPr>
              <a:cxnSpLocks/>
            </p:cNvCxnSpPr>
            <p:nvPr/>
          </p:nvCxnSpPr>
          <p:spPr>
            <a:xfrm>
              <a:off x="1118207" y="4123152"/>
              <a:ext cx="1258263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268D57BA-672C-0941-8D7E-DAB8D765B2EF}"/>
                </a:ext>
              </a:extLst>
            </p:cNvPr>
            <p:cNvSpPr txBox="1"/>
            <p:nvPr/>
          </p:nvSpPr>
          <p:spPr>
            <a:xfrm>
              <a:off x="1119719" y="3961215"/>
              <a:ext cx="1228188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000" dirty="0">
                  <a:solidFill>
                    <a:srgbClr val="0070C0"/>
                  </a:solidFill>
                </a:rPr>
                <a:t>execute(“list n/d* t/y”)</a:t>
              </a:r>
            </a:p>
          </p:txBody>
        </p: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DB391C00-B69F-594C-8AB2-EAA5291A56CC}"/>
                </a:ext>
              </a:extLst>
            </p:cNvPr>
            <p:cNvCxnSpPr>
              <a:cxnSpLocks/>
            </p:cNvCxnSpPr>
            <p:nvPr/>
          </p:nvCxnSpPr>
          <p:spPr>
            <a:xfrm>
              <a:off x="1143650" y="6998944"/>
              <a:ext cx="1240705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629D7545-3EEA-DB4B-84CD-E3D50FD9C7E3}"/>
                </a:ext>
              </a:extLst>
            </p:cNvPr>
            <p:cNvSpPr txBox="1"/>
            <p:nvPr/>
          </p:nvSpPr>
          <p:spPr>
            <a:xfrm>
              <a:off x="1121751" y="6770578"/>
              <a:ext cx="1241346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execute(“list n/d”)</a:t>
              </a:r>
            </a:p>
          </p:txBody>
        </p: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5233C6AE-FC03-3F45-894D-DD1223B2390F}"/>
                </a:ext>
              </a:extLst>
            </p:cNvPr>
            <p:cNvCxnSpPr>
              <a:cxnSpLocks/>
            </p:cNvCxnSpPr>
            <p:nvPr/>
          </p:nvCxnSpPr>
          <p:spPr>
            <a:xfrm>
              <a:off x="1224619" y="9684629"/>
              <a:ext cx="117913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37A487E0-4E87-7549-AFC6-602C29EAAC97}"/>
                </a:ext>
              </a:extLst>
            </p:cNvPr>
            <p:cNvSpPr txBox="1"/>
            <p:nvPr/>
          </p:nvSpPr>
          <p:spPr>
            <a:xfrm>
              <a:off x="974482" y="9522722"/>
              <a:ext cx="1285956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execute(“list t/t”)</a:t>
              </a:r>
            </a:p>
          </p:txBody>
        </p:sp>
        <p:cxnSp>
          <p:nvCxnSpPr>
            <p:cNvPr id="265" name="Curved Connector 264">
              <a:extLst>
                <a:ext uri="{FF2B5EF4-FFF2-40B4-BE49-F238E27FC236}">
                  <a16:creationId xmlns:a16="http://schemas.microsoft.com/office/drawing/2014/main" id="{6CBFFB00-ABE1-8D4F-8351-50812BBCED32}"/>
                </a:ext>
              </a:extLst>
            </p:cNvPr>
            <p:cNvCxnSpPr>
              <a:cxnSpLocks/>
            </p:cNvCxnSpPr>
            <p:nvPr/>
          </p:nvCxnSpPr>
          <p:spPr>
            <a:xfrm>
              <a:off x="11869928" y="8150311"/>
              <a:ext cx="121348" cy="100627"/>
            </a:xfrm>
            <a:prstGeom prst="curvedConnector3">
              <a:avLst>
                <a:gd name="adj1" fmla="val 216033"/>
              </a:avLst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433C9551-A73E-1F4F-B66B-651C4129A223}"/>
                </a:ext>
              </a:extLst>
            </p:cNvPr>
            <p:cNvSpPr/>
            <p:nvPr/>
          </p:nvSpPr>
          <p:spPr>
            <a:xfrm>
              <a:off x="11828764" y="10799235"/>
              <a:ext cx="144254" cy="10255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282" name="Curved Connector 12">
              <a:extLst>
                <a:ext uri="{FF2B5EF4-FFF2-40B4-BE49-F238E27FC236}">
                  <a16:creationId xmlns:a16="http://schemas.microsoft.com/office/drawing/2014/main" id="{E0D46884-0A95-184B-B4A1-0A9AEF0143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66537" y="10900502"/>
              <a:ext cx="80994" cy="147447"/>
            </a:xfrm>
            <a:prstGeom prst="curvedConnector3">
              <a:avLst>
                <a:gd name="adj1" fmla="val -313352"/>
              </a:avLst>
            </a:prstGeom>
            <a:ln>
              <a:solidFill>
                <a:schemeClr val="accent6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11702344" y="2430269"/>
              <a:ext cx="172940" cy="57914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DEE2DF58-AE78-7B49-B2F7-37489A5EF3FC}"/>
                </a:ext>
              </a:extLst>
            </p:cNvPr>
            <p:cNvSpPr txBox="1"/>
            <p:nvPr/>
          </p:nvSpPr>
          <p:spPr>
            <a:xfrm>
              <a:off x="8762714" y="3708017"/>
              <a:ext cx="258402" cy="2614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099" dirty="0">
                  <a:solidFill>
                    <a:srgbClr val="002060"/>
                  </a:solidFill>
                </a:rPr>
                <a:t>X</a:t>
              </a: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88D96C5E-176A-024A-A561-89BDEC831608}"/>
                </a:ext>
              </a:extLst>
            </p:cNvPr>
            <p:cNvSpPr txBox="1"/>
            <p:nvPr/>
          </p:nvSpPr>
          <p:spPr>
            <a:xfrm>
              <a:off x="8752082" y="6423734"/>
              <a:ext cx="258402" cy="2614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099" dirty="0">
                  <a:solidFill>
                    <a:srgbClr val="002060"/>
                  </a:solidFill>
                </a:rPr>
                <a:t>X</a:t>
              </a:r>
            </a:p>
          </p:txBody>
        </p:sp>
        <p:sp>
          <p:nvSpPr>
            <p:cNvPr id="209" name="Rectangle 62">
              <a:extLst>
                <a:ext uri="{FF2B5EF4-FFF2-40B4-BE49-F238E27FC236}">
                  <a16:creationId xmlns:a16="http://schemas.microsoft.com/office/drawing/2014/main" id="{1A671884-FCB0-054D-BD93-37DEADE0F7CF}"/>
                </a:ext>
              </a:extLst>
            </p:cNvPr>
            <p:cNvSpPr/>
            <p:nvPr/>
          </p:nvSpPr>
          <p:spPr>
            <a:xfrm>
              <a:off x="9552299" y="5926151"/>
              <a:ext cx="1727701" cy="223237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:CommandResult</a:t>
              </a:r>
              <a:endParaRPr lang="en-SG" sz="1400" dirty="0">
                <a:solidFill>
                  <a:schemeClr val="bg1"/>
                </a:solidFill>
              </a:endParaRP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39227DBF-AFF1-674B-AA35-F0E485AD0AE6}"/>
                </a:ext>
              </a:extLst>
            </p:cNvPr>
            <p:cNvSpPr/>
            <p:nvPr/>
          </p:nvSpPr>
          <p:spPr>
            <a:xfrm>
              <a:off x="10310405" y="6119246"/>
              <a:ext cx="106657" cy="174751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 dirty="0"/>
            </a:p>
          </p:txBody>
        </p: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CB4E83CA-66AD-4343-B116-A832059EF4D3}"/>
                </a:ext>
              </a:extLst>
            </p:cNvPr>
            <p:cNvCxnSpPr>
              <a:cxnSpLocks/>
              <a:stCxn id="210" idx="0"/>
            </p:cNvCxnSpPr>
            <p:nvPr/>
          </p:nvCxnSpPr>
          <p:spPr>
            <a:xfrm>
              <a:off x="10363734" y="6119246"/>
              <a:ext cx="4522" cy="340540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F7423445-3B33-DC4C-95F9-5A9AEECB7488}"/>
                </a:ext>
              </a:extLst>
            </p:cNvPr>
            <p:cNvCxnSpPr>
              <a:cxnSpLocks/>
            </p:cNvCxnSpPr>
            <p:nvPr/>
          </p:nvCxnSpPr>
          <p:spPr>
            <a:xfrm>
              <a:off x="8979737" y="6022163"/>
              <a:ext cx="559814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46ADA371-0B44-2F4F-BA73-151E21F302B5}"/>
                </a:ext>
              </a:extLst>
            </p:cNvPr>
            <p:cNvCxnSpPr>
              <a:cxnSpLocks/>
            </p:cNvCxnSpPr>
            <p:nvPr/>
          </p:nvCxnSpPr>
          <p:spPr>
            <a:xfrm>
              <a:off x="8982852" y="6288888"/>
              <a:ext cx="1382749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Rectangle 62">
              <a:extLst>
                <a:ext uri="{FF2B5EF4-FFF2-40B4-BE49-F238E27FC236}">
                  <a16:creationId xmlns:a16="http://schemas.microsoft.com/office/drawing/2014/main" id="{67437A1D-F889-3E4F-A090-9A36CF851056}"/>
                </a:ext>
              </a:extLst>
            </p:cNvPr>
            <p:cNvSpPr/>
            <p:nvPr/>
          </p:nvSpPr>
          <p:spPr>
            <a:xfrm>
              <a:off x="7998283" y="4562995"/>
              <a:ext cx="1787271" cy="265507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c:</a:t>
              </a:r>
              <a:r>
                <a:rPr lang="en-US" sz="1600" dirty="0" err="1">
                  <a:solidFill>
                    <a:schemeClr val="bg1"/>
                  </a:solidFill>
                </a:rPr>
                <a:t>ListCommand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sp>
          <p:nvSpPr>
            <p:cNvPr id="245" name="Rectangle 62">
              <a:extLst>
                <a:ext uri="{FF2B5EF4-FFF2-40B4-BE49-F238E27FC236}">
                  <a16:creationId xmlns:a16="http://schemas.microsoft.com/office/drawing/2014/main" id="{FBF3231D-EA2D-7A4A-9056-765D78306174}"/>
                </a:ext>
              </a:extLst>
            </p:cNvPr>
            <p:cNvSpPr/>
            <p:nvPr/>
          </p:nvSpPr>
          <p:spPr>
            <a:xfrm>
              <a:off x="8002766" y="7393801"/>
              <a:ext cx="1787271" cy="265507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c:</a:t>
              </a:r>
              <a:r>
                <a:rPr lang="en-US" sz="1600" dirty="0" err="1">
                  <a:solidFill>
                    <a:schemeClr val="bg1"/>
                  </a:solidFill>
                </a:rPr>
                <a:t>ListCommand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sp>
          <p:nvSpPr>
            <p:cNvPr id="191" name="Rectangle 62">
              <a:extLst>
                <a:ext uri="{FF2B5EF4-FFF2-40B4-BE49-F238E27FC236}">
                  <a16:creationId xmlns:a16="http://schemas.microsoft.com/office/drawing/2014/main" id="{5B2C6575-C07C-9A46-B871-E16D0D57E0C7}"/>
                </a:ext>
              </a:extLst>
            </p:cNvPr>
            <p:cNvSpPr/>
            <p:nvPr/>
          </p:nvSpPr>
          <p:spPr>
            <a:xfrm>
              <a:off x="9533877" y="8726080"/>
              <a:ext cx="1727701" cy="223237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:CommandResult</a:t>
              </a:r>
              <a:endParaRPr lang="en-SG" sz="1400" dirty="0">
                <a:solidFill>
                  <a:schemeClr val="bg1"/>
                </a:solidFill>
              </a:endParaRP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D9254465-8729-6D44-92D2-8CF99716B7E3}"/>
                </a:ext>
              </a:extLst>
            </p:cNvPr>
            <p:cNvSpPr/>
            <p:nvPr/>
          </p:nvSpPr>
          <p:spPr>
            <a:xfrm>
              <a:off x="10291983" y="8919175"/>
              <a:ext cx="106657" cy="174751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 dirty="0"/>
            </a:p>
          </p:txBody>
        </p: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CE691E90-A3B4-A04C-9B62-1160EE48BABF}"/>
                </a:ext>
              </a:extLst>
            </p:cNvPr>
            <p:cNvCxnSpPr>
              <a:cxnSpLocks/>
              <a:stCxn id="192" idx="0"/>
            </p:cNvCxnSpPr>
            <p:nvPr/>
          </p:nvCxnSpPr>
          <p:spPr>
            <a:xfrm>
              <a:off x="10345312" y="8919175"/>
              <a:ext cx="4522" cy="340540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2A95A5A6-B1E4-3B48-BB90-5994D01E0B3E}"/>
                </a:ext>
              </a:extLst>
            </p:cNvPr>
            <p:cNvCxnSpPr>
              <a:cxnSpLocks/>
            </p:cNvCxnSpPr>
            <p:nvPr/>
          </p:nvCxnSpPr>
          <p:spPr>
            <a:xfrm>
              <a:off x="8961315" y="8822092"/>
              <a:ext cx="574324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76F26B47-1C74-DF41-9289-ACA82815B566}"/>
                </a:ext>
              </a:extLst>
            </p:cNvPr>
            <p:cNvCxnSpPr>
              <a:cxnSpLocks/>
            </p:cNvCxnSpPr>
            <p:nvPr/>
          </p:nvCxnSpPr>
          <p:spPr>
            <a:xfrm>
              <a:off x="8964430" y="9088817"/>
              <a:ext cx="1382749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DFDF7519-EDDD-3F48-8235-515091F598AD}"/>
                </a:ext>
              </a:extLst>
            </p:cNvPr>
            <p:cNvSpPr txBox="1"/>
            <p:nvPr/>
          </p:nvSpPr>
          <p:spPr>
            <a:xfrm>
              <a:off x="8755457" y="9267661"/>
              <a:ext cx="258402" cy="2614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099" dirty="0">
                  <a:solidFill>
                    <a:srgbClr val="002060"/>
                  </a:solidFill>
                </a:rPr>
                <a:t>X</a:t>
              </a:r>
            </a:p>
          </p:txBody>
        </p: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6CA5A59A-4D3F-4C40-846A-BB1459E9455B}"/>
                </a:ext>
              </a:extLst>
            </p:cNvPr>
            <p:cNvCxnSpPr>
              <a:cxnSpLocks/>
            </p:cNvCxnSpPr>
            <p:nvPr/>
          </p:nvCxnSpPr>
          <p:spPr>
            <a:xfrm>
              <a:off x="8882077" y="10114395"/>
              <a:ext cx="0" cy="1688342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205" name="Rectangle 62">
              <a:extLst>
                <a:ext uri="{FF2B5EF4-FFF2-40B4-BE49-F238E27FC236}">
                  <a16:creationId xmlns:a16="http://schemas.microsoft.com/office/drawing/2014/main" id="{CFA0381C-3BAC-8942-ADC2-757C4F2E5474}"/>
                </a:ext>
              </a:extLst>
            </p:cNvPr>
            <p:cNvSpPr/>
            <p:nvPr/>
          </p:nvSpPr>
          <p:spPr>
            <a:xfrm>
              <a:off x="8002766" y="9912119"/>
              <a:ext cx="1787271" cy="265507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c:</a:t>
              </a:r>
              <a:r>
                <a:rPr lang="en-US" sz="1600" dirty="0" err="1">
                  <a:solidFill>
                    <a:schemeClr val="bg1"/>
                  </a:solidFill>
                </a:rPr>
                <a:t>ListCommand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D4A1CCB4-75C2-5647-B67B-11D1666C339D}"/>
                </a:ext>
              </a:extLst>
            </p:cNvPr>
            <p:cNvSpPr txBox="1"/>
            <p:nvPr/>
          </p:nvSpPr>
          <p:spPr>
            <a:xfrm>
              <a:off x="3279767" y="4837396"/>
              <a:ext cx="95013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ctr"/>
              <a:r>
                <a:rPr lang="en-US" sz="1100" dirty="0"/>
                <a:t>c</a:t>
              </a: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B5AA261C-2AAC-084A-8A62-2AA51A179897}"/>
                </a:ext>
              </a:extLst>
            </p:cNvPr>
            <p:cNvSpPr txBox="1"/>
            <p:nvPr/>
          </p:nvSpPr>
          <p:spPr>
            <a:xfrm>
              <a:off x="3279767" y="1948554"/>
              <a:ext cx="95013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ctr"/>
              <a:r>
                <a:rPr lang="en-US" sz="1100" dirty="0"/>
                <a:t>c</a:t>
              </a:r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AB224EE8-4432-3B47-89A5-EDBE40178464}"/>
                </a:ext>
              </a:extLst>
            </p:cNvPr>
            <p:cNvSpPr txBox="1"/>
            <p:nvPr/>
          </p:nvSpPr>
          <p:spPr>
            <a:xfrm>
              <a:off x="5501298" y="4754269"/>
              <a:ext cx="95013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ctr"/>
              <a:r>
                <a:rPr lang="en-US" sz="1100" dirty="0"/>
                <a:t>c</a:t>
              </a:r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53A885F7-534F-C94F-9FF0-0B079FF966D9}"/>
                </a:ext>
              </a:extLst>
            </p:cNvPr>
            <p:cNvSpPr txBox="1"/>
            <p:nvPr/>
          </p:nvSpPr>
          <p:spPr>
            <a:xfrm>
              <a:off x="7025298" y="4713695"/>
              <a:ext cx="95013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ctr"/>
              <a:r>
                <a:rPr lang="en-US" sz="1100" dirty="0"/>
                <a:t>c</a:t>
              </a:r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F676132D-040F-794B-9741-BAFC982018A4}"/>
                </a:ext>
              </a:extLst>
            </p:cNvPr>
            <p:cNvSpPr txBox="1"/>
            <p:nvPr/>
          </p:nvSpPr>
          <p:spPr>
            <a:xfrm>
              <a:off x="7021340" y="7603639"/>
              <a:ext cx="95013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ctr"/>
              <a:r>
                <a:rPr lang="en-US" sz="1100" dirty="0"/>
                <a:t>c</a:t>
              </a:r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462DE661-2C10-B645-8D7A-C0C2148BB30C}"/>
                </a:ext>
              </a:extLst>
            </p:cNvPr>
            <p:cNvSpPr txBox="1"/>
            <p:nvPr/>
          </p:nvSpPr>
          <p:spPr>
            <a:xfrm>
              <a:off x="5487444" y="1975274"/>
              <a:ext cx="95013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ctr"/>
              <a:r>
                <a:rPr lang="en-US" sz="1100" dirty="0"/>
                <a:t>c</a:t>
              </a:r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465A1F5F-B321-3B46-8C52-A11292D1D576}"/>
                </a:ext>
              </a:extLst>
            </p:cNvPr>
            <p:cNvSpPr txBox="1"/>
            <p:nvPr/>
          </p:nvSpPr>
          <p:spPr>
            <a:xfrm>
              <a:off x="7011444" y="1934700"/>
              <a:ext cx="95013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ctr"/>
              <a:r>
                <a:rPr lang="en-US" sz="1100" dirty="0"/>
                <a:t>c</a:t>
              </a:r>
            </a:p>
          </p:txBody>
        </p:sp>
        <p:sp>
          <p:nvSpPr>
            <p:cNvPr id="297" name="Rectangle 62">
              <a:extLst>
                <a:ext uri="{FF2B5EF4-FFF2-40B4-BE49-F238E27FC236}">
                  <a16:creationId xmlns:a16="http://schemas.microsoft.com/office/drawing/2014/main" id="{E29EF659-56D4-A34A-82FF-195BE499825E}"/>
                </a:ext>
              </a:extLst>
            </p:cNvPr>
            <p:cNvSpPr/>
            <p:nvPr/>
          </p:nvSpPr>
          <p:spPr>
            <a:xfrm>
              <a:off x="9533877" y="11227256"/>
              <a:ext cx="1727701" cy="223237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:CommandResult</a:t>
              </a:r>
              <a:endParaRPr lang="en-SG" sz="1400" dirty="0">
                <a:solidFill>
                  <a:schemeClr val="bg1"/>
                </a:solidFill>
              </a:endParaRPr>
            </a:p>
          </p:txBody>
        </p:sp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60D3CF4E-78CB-5C49-87F0-D95C3D95FEF3}"/>
                </a:ext>
              </a:extLst>
            </p:cNvPr>
            <p:cNvSpPr/>
            <p:nvPr/>
          </p:nvSpPr>
          <p:spPr>
            <a:xfrm>
              <a:off x="10291983" y="11420351"/>
              <a:ext cx="106657" cy="174751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 dirty="0"/>
            </a:p>
          </p:txBody>
        </p: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320AC048-45B7-EF4B-8D26-007A1451CDE2}"/>
                </a:ext>
              </a:extLst>
            </p:cNvPr>
            <p:cNvCxnSpPr>
              <a:cxnSpLocks/>
              <a:stCxn id="298" idx="0"/>
            </p:cNvCxnSpPr>
            <p:nvPr/>
          </p:nvCxnSpPr>
          <p:spPr>
            <a:xfrm>
              <a:off x="10345312" y="11420351"/>
              <a:ext cx="4522" cy="340540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300" name="Straight Arrow Connector 299">
              <a:extLst>
                <a:ext uri="{FF2B5EF4-FFF2-40B4-BE49-F238E27FC236}">
                  <a16:creationId xmlns:a16="http://schemas.microsoft.com/office/drawing/2014/main" id="{26DF01F6-B240-704D-B5BA-E594D7E65809}"/>
                </a:ext>
              </a:extLst>
            </p:cNvPr>
            <p:cNvCxnSpPr>
              <a:cxnSpLocks/>
            </p:cNvCxnSpPr>
            <p:nvPr/>
          </p:nvCxnSpPr>
          <p:spPr>
            <a:xfrm>
              <a:off x="8961315" y="11323268"/>
              <a:ext cx="574324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Arrow Connector 300">
              <a:extLst>
                <a:ext uri="{FF2B5EF4-FFF2-40B4-BE49-F238E27FC236}">
                  <a16:creationId xmlns:a16="http://schemas.microsoft.com/office/drawing/2014/main" id="{3475B9F3-EEDB-0342-847D-10E4AE72A062}"/>
                </a:ext>
              </a:extLst>
            </p:cNvPr>
            <p:cNvCxnSpPr>
              <a:cxnSpLocks/>
            </p:cNvCxnSpPr>
            <p:nvPr/>
          </p:nvCxnSpPr>
          <p:spPr>
            <a:xfrm>
              <a:off x="8964430" y="11589993"/>
              <a:ext cx="1382749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51818350-9902-DF4C-B1D3-900CB74CBD81}"/>
                </a:ext>
              </a:extLst>
            </p:cNvPr>
            <p:cNvSpPr txBox="1"/>
            <p:nvPr/>
          </p:nvSpPr>
          <p:spPr>
            <a:xfrm>
              <a:off x="5501298" y="7687969"/>
              <a:ext cx="95013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ctr"/>
              <a:r>
                <a:rPr lang="en-US" sz="1100" dirty="0"/>
                <a:t>c</a:t>
              </a:r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AF7D4FA8-8ABB-B745-B09B-FF060F62AA11}"/>
                </a:ext>
              </a:extLst>
            </p:cNvPr>
            <p:cNvSpPr txBox="1"/>
            <p:nvPr/>
          </p:nvSpPr>
          <p:spPr>
            <a:xfrm>
              <a:off x="3259889" y="10257333"/>
              <a:ext cx="95013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ctr"/>
              <a:r>
                <a:rPr lang="en-US" sz="1100" dirty="0"/>
                <a:t>c</a:t>
              </a:r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27A41644-CC2A-DB4B-BC79-3F2B33EC9908}"/>
                </a:ext>
              </a:extLst>
            </p:cNvPr>
            <p:cNvSpPr txBox="1"/>
            <p:nvPr/>
          </p:nvSpPr>
          <p:spPr>
            <a:xfrm>
              <a:off x="7001462" y="10072007"/>
              <a:ext cx="95013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ctr"/>
              <a:r>
                <a:rPr lang="en-US" sz="1100" dirty="0"/>
                <a:t>c</a:t>
              </a:r>
            </a:p>
          </p:txBody>
        </p:sp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06C1D91B-63BB-C444-B210-FCC5B0127F52}"/>
                </a:ext>
              </a:extLst>
            </p:cNvPr>
            <p:cNvSpPr txBox="1"/>
            <p:nvPr/>
          </p:nvSpPr>
          <p:spPr>
            <a:xfrm>
              <a:off x="5481420" y="10156337"/>
              <a:ext cx="95013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ctr"/>
              <a:r>
                <a:rPr lang="en-US" sz="1100" dirty="0"/>
                <a:t>c</a:t>
              </a:r>
            </a:p>
          </p:txBody>
        </p: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B5C6E682-E15A-634D-9AF1-118CB1734877}"/>
                </a:ext>
              </a:extLst>
            </p:cNvPr>
            <p:cNvSpPr txBox="1"/>
            <p:nvPr/>
          </p:nvSpPr>
          <p:spPr>
            <a:xfrm>
              <a:off x="8760804" y="11757770"/>
              <a:ext cx="258402" cy="2614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099" dirty="0">
                  <a:solidFill>
                    <a:srgbClr val="002060"/>
                  </a:solidFill>
                </a:rPr>
                <a:t>X</a:t>
              </a:r>
            </a:p>
          </p:txBody>
        </p:sp>
        <p:sp>
          <p:nvSpPr>
            <p:cNvPr id="312" name="Rectangle 62">
              <a:extLst>
                <a:ext uri="{FF2B5EF4-FFF2-40B4-BE49-F238E27FC236}">
                  <a16:creationId xmlns:a16="http://schemas.microsoft.com/office/drawing/2014/main" id="{D9B1EEAA-E6DF-0544-B8F8-6EFD528FC3DF}"/>
                </a:ext>
              </a:extLst>
            </p:cNvPr>
            <p:cNvSpPr/>
            <p:nvPr/>
          </p:nvSpPr>
          <p:spPr>
            <a:xfrm>
              <a:off x="1340792" y="563622"/>
              <a:ext cx="2376693" cy="23400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:LogicManager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812990" y="1597398"/>
              <a:ext cx="169197" cy="114172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 dirty="0"/>
            </a:p>
          </p:txBody>
        </p:sp>
        <p:cxnSp>
          <p:nvCxnSpPr>
            <p:cNvPr id="28" name="Straight Arrow Connector 27"/>
            <p:cNvCxnSpPr>
              <a:cxnSpLocks/>
            </p:cNvCxnSpPr>
            <p:nvPr/>
          </p:nvCxnSpPr>
          <p:spPr>
            <a:xfrm>
              <a:off x="5178808" y="1457317"/>
              <a:ext cx="833688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cxnSpLocks/>
            </p:cNvCxnSpPr>
            <p:nvPr/>
          </p:nvCxnSpPr>
          <p:spPr>
            <a:xfrm>
              <a:off x="5229114" y="1707494"/>
              <a:ext cx="1736649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Rectangle 62">
              <a:extLst>
                <a:ext uri="{FF2B5EF4-FFF2-40B4-BE49-F238E27FC236}">
                  <a16:creationId xmlns:a16="http://schemas.microsoft.com/office/drawing/2014/main" id="{C6EC51BE-E011-2645-8CA9-4C85D5948DA6}"/>
                </a:ext>
              </a:extLst>
            </p:cNvPr>
            <p:cNvSpPr/>
            <p:nvPr/>
          </p:nvSpPr>
          <p:spPr>
            <a:xfrm>
              <a:off x="6011433" y="1324658"/>
              <a:ext cx="2058595" cy="265507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c:</a:t>
              </a:r>
              <a:r>
                <a:rPr lang="en-US" sz="1600" dirty="0" err="1">
                  <a:solidFill>
                    <a:schemeClr val="bg1"/>
                  </a:solidFill>
                </a:rPr>
                <a:t>ListCommandParser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987C836D-05D4-5845-A9A9-CA4D599BC925}"/>
                </a:ext>
              </a:extLst>
            </p:cNvPr>
            <p:cNvSpPr/>
            <p:nvPr/>
          </p:nvSpPr>
          <p:spPr>
            <a:xfrm>
              <a:off x="6812990" y="4311845"/>
              <a:ext cx="169197" cy="114172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 dirty="0"/>
            </a:p>
          </p:txBody>
        </p:sp>
        <p:cxnSp>
          <p:nvCxnSpPr>
            <p:cNvPr id="307" name="Straight Arrow Connector 306">
              <a:extLst>
                <a:ext uri="{FF2B5EF4-FFF2-40B4-BE49-F238E27FC236}">
                  <a16:creationId xmlns:a16="http://schemas.microsoft.com/office/drawing/2014/main" id="{3BBCD099-68FD-B54D-9549-26688EBBC870}"/>
                </a:ext>
              </a:extLst>
            </p:cNvPr>
            <p:cNvCxnSpPr>
              <a:cxnSpLocks/>
            </p:cNvCxnSpPr>
            <p:nvPr/>
          </p:nvCxnSpPr>
          <p:spPr>
            <a:xfrm>
              <a:off x="5178808" y="4171764"/>
              <a:ext cx="833688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Arrow Connector 307">
              <a:extLst>
                <a:ext uri="{FF2B5EF4-FFF2-40B4-BE49-F238E27FC236}">
                  <a16:creationId xmlns:a16="http://schemas.microsoft.com/office/drawing/2014/main" id="{F1621499-9AFC-014F-B3FF-B433C73D0F6D}"/>
                </a:ext>
              </a:extLst>
            </p:cNvPr>
            <p:cNvCxnSpPr>
              <a:cxnSpLocks/>
            </p:cNvCxnSpPr>
            <p:nvPr/>
          </p:nvCxnSpPr>
          <p:spPr>
            <a:xfrm>
              <a:off x="5229114" y="4421941"/>
              <a:ext cx="1736649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3" name="Rectangle 62">
              <a:extLst>
                <a:ext uri="{FF2B5EF4-FFF2-40B4-BE49-F238E27FC236}">
                  <a16:creationId xmlns:a16="http://schemas.microsoft.com/office/drawing/2014/main" id="{3BCAD285-321E-8042-B166-93C20538AACA}"/>
                </a:ext>
              </a:extLst>
            </p:cNvPr>
            <p:cNvSpPr/>
            <p:nvPr/>
          </p:nvSpPr>
          <p:spPr>
            <a:xfrm>
              <a:off x="6011433" y="4039105"/>
              <a:ext cx="2058595" cy="265507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c:</a:t>
              </a:r>
              <a:r>
                <a:rPr lang="en-US" sz="1600" dirty="0" err="1">
                  <a:solidFill>
                    <a:schemeClr val="bg1"/>
                  </a:solidFill>
                </a:rPr>
                <a:t>ListCommandParser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45BE22F6-4086-FB46-AD99-FC8F82219C54}"/>
                </a:ext>
              </a:extLst>
            </p:cNvPr>
            <p:cNvSpPr/>
            <p:nvPr/>
          </p:nvSpPr>
          <p:spPr>
            <a:xfrm>
              <a:off x="6812990" y="7255070"/>
              <a:ext cx="169197" cy="114172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 dirty="0"/>
            </a:p>
          </p:txBody>
        </p:sp>
        <p:cxnSp>
          <p:nvCxnSpPr>
            <p:cNvPr id="229" name="Straight Arrow Connector 228">
              <a:extLst>
                <a:ext uri="{FF2B5EF4-FFF2-40B4-BE49-F238E27FC236}">
                  <a16:creationId xmlns:a16="http://schemas.microsoft.com/office/drawing/2014/main" id="{456241C5-DFB0-9842-A360-6CF2784640E4}"/>
                </a:ext>
              </a:extLst>
            </p:cNvPr>
            <p:cNvCxnSpPr>
              <a:cxnSpLocks/>
            </p:cNvCxnSpPr>
            <p:nvPr/>
          </p:nvCxnSpPr>
          <p:spPr>
            <a:xfrm>
              <a:off x="5178808" y="7114989"/>
              <a:ext cx="833688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>
              <a:extLst>
                <a:ext uri="{FF2B5EF4-FFF2-40B4-BE49-F238E27FC236}">
                  <a16:creationId xmlns:a16="http://schemas.microsoft.com/office/drawing/2014/main" id="{D63702A0-02A1-F747-9138-0F8017728381}"/>
                </a:ext>
              </a:extLst>
            </p:cNvPr>
            <p:cNvCxnSpPr>
              <a:cxnSpLocks/>
            </p:cNvCxnSpPr>
            <p:nvPr/>
          </p:nvCxnSpPr>
          <p:spPr>
            <a:xfrm>
              <a:off x="5229114" y="7365166"/>
              <a:ext cx="1736649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" name="Rectangle 62">
              <a:extLst>
                <a:ext uri="{FF2B5EF4-FFF2-40B4-BE49-F238E27FC236}">
                  <a16:creationId xmlns:a16="http://schemas.microsoft.com/office/drawing/2014/main" id="{76D7481C-8009-9246-87C5-15699B76C8C7}"/>
                </a:ext>
              </a:extLst>
            </p:cNvPr>
            <p:cNvSpPr/>
            <p:nvPr/>
          </p:nvSpPr>
          <p:spPr>
            <a:xfrm>
              <a:off x="6011433" y="6982330"/>
              <a:ext cx="2058595" cy="265507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c:</a:t>
              </a:r>
              <a:r>
                <a:rPr lang="en-US" sz="1600" dirty="0" err="1">
                  <a:solidFill>
                    <a:schemeClr val="bg1"/>
                  </a:solidFill>
                </a:rPr>
                <a:t>ListCommandParser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CED16067-DF73-F542-8754-7A0776C52F72}"/>
                </a:ext>
              </a:extLst>
            </p:cNvPr>
            <p:cNvSpPr/>
            <p:nvPr/>
          </p:nvSpPr>
          <p:spPr>
            <a:xfrm>
              <a:off x="6812990" y="9811234"/>
              <a:ext cx="169197" cy="80068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 dirty="0"/>
            </a:p>
          </p:txBody>
        </p:sp>
        <p:cxnSp>
          <p:nvCxnSpPr>
            <p:cNvPr id="285" name="Straight Arrow Connector 284">
              <a:extLst>
                <a:ext uri="{FF2B5EF4-FFF2-40B4-BE49-F238E27FC236}">
                  <a16:creationId xmlns:a16="http://schemas.microsoft.com/office/drawing/2014/main" id="{096FAD0D-CD9F-3643-A0B2-5680577DA37A}"/>
                </a:ext>
              </a:extLst>
            </p:cNvPr>
            <p:cNvCxnSpPr>
              <a:cxnSpLocks/>
            </p:cNvCxnSpPr>
            <p:nvPr/>
          </p:nvCxnSpPr>
          <p:spPr>
            <a:xfrm>
              <a:off x="5178808" y="9770647"/>
              <a:ext cx="833688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Arrow Connector 286">
              <a:extLst>
                <a:ext uri="{FF2B5EF4-FFF2-40B4-BE49-F238E27FC236}">
                  <a16:creationId xmlns:a16="http://schemas.microsoft.com/office/drawing/2014/main" id="{40D18734-801E-854E-9243-4EECFE737A61}"/>
                </a:ext>
              </a:extLst>
            </p:cNvPr>
            <p:cNvCxnSpPr>
              <a:cxnSpLocks/>
            </p:cNvCxnSpPr>
            <p:nvPr/>
          </p:nvCxnSpPr>
          <p:spPr>
            <a:xfrm>
              <a:off x="5229114" y="9885167"/>
              <a:ext cx="1736649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4" name="Rectangle 62">
              <a:extLst>
                <a:ext uri="{FF2B5EF4-FFF2-40B4-BE49-F238E27FC236}">
                  <a16:creationId xmlns:a16="http://schemas.microsoft.com/office/drawing/2014/main" id="{3C5C9DBB-B67A-D548-8968-0AF63DD96209}"/>
                </a:ext>
              </a:extLst>
            </p:cNvPr>
            <p:cNvSpPr/>
            <p:nvPr/>
          </p:nvSpPr>
          <p:spPr>
            <a:xfrm>
              <a:off x="6011433" y="9538494"/>
              <a:ext cx="2058595" cy="265507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c:</a:t>
              </a:r>
              <a:r>
                <a:rPr lang="en-US" sz="1600" dirty="0" err="1">
                  <a:solidFill>
                    <a:schemeClr val="bg1"/>
                  </a:solidFill>
                </a:rPr>
                <a:t>ListCommandParser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268" name="Straight Arrow Connector 267">
              <a:extLst>
                <a:ext uri="{FF2B5EF4-FFF2-40B4-BE49-F238E27FC236}">
                  <a16:creationId xmlns:a16="http://schemas.microsoft.com/office/drawing/2014/main" id="{B5375C1B-E164-A147-ACF2-9E9140AC9048}"/>
                </a:ext>
              </a:extLst>
            </p:cNvPr>
            <p:cNvCxnSpPr>
              <a:cxnSpLocks/>
            </p:cNvCxnSpPr>
            <p:nvPr/>
          </p:nvCxnSpPr>
          <p:spPr>
            <a:xfrm>
              <a:off x="2470378" y="9729490"/>
              <a:ext cx="2636677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A40D24B1-BDB2-0C4E-8301-7BB54F239B7F}"/>
                </a:ext>
              </a:extLst>
            </p:cNvPr>
            <p:cNvSpPr/>
            <p:nvPr/>
          </p:nvSpPr>
          <p:spPr>
            <a:xfrm>
              <a:off x="2384326" y="9679374"/>
              <a:ext cx="172557" cy="2076136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 dirty="0"/>
            </a:p>
          </p:txBody>
        </p: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49CE7E2B-18A0-8347-ACAD-5567B4DE3B13}"/>
                </a:ext>
              </a:extLst>
            </p:cNvPr>
            <p:cNvSpPr txBox="1"/>
            <p:nvPr/>
          </p:nvSpPr>
          <p:spPr>
            <a:xfrm>
              <a:off x="5043763" y="9886625"/>
              <a:ext cx="1655521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ctr"/>
              <a:r>
                <a:rPr lang="en-US" sz="1100" dirty="0"/>
                <a:t>parse(“list n/d*)</a:t>
              </a:r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DC2689C9-7155-724A-94AB-B682A14C8839}"/>
                </a:ext>
              </a:extLst>
            </p:cNvPr>
            <p:cNvSpPr/>
            <p:nvPr/>
          </p:nvSpPr>
          <p:spPr>
            <a:xfrm>
              <a:off x="2384326" y="6990524"/>
              <a:ext cx="190127" cy="237514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 dirty="0"/>
            </a:p>
          </p:txBody>
        </p:sp>
        <p:sp>
          <p:nvSpPr>
            <p:cNvPr id="2" name="Snip and Round Single Corner Rectangle 1">
              <a:extLst>
                <a:ext uri="{FF2B5EF4-FFF2-40B4-BE49-F238E27FC236}">
                  <a16:creationId xmlns:a16="http://schemas.microsoft.com/office/drawing/2014/main" id="{651A9C24-5FEB-424B-B0D6-16039F39B50F}"/>
                </a:ext>
              </a:extLst>
            </p:cNvPr>
            <p:cNvSpPr/>
            <p:nvPr/>
          </p:nvSpPr>
          <p:spPr>
            <a:xfrm flipV="1">
              <a:off x="363351" y="967602"/>
              <a:ext cx="684969" cy="345810"/>
            </a:xfrm>
            <a:prstGeom prst="snipRoundRect">
              <a:avLst>
                <a:gd name="adj1" fmla="val 0"/>
                <a:gd name="adj2" fmla="val 16667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/>
            </a:p>
          </p:txBody>
        </p:sp>
        <p:sp>
          <p:nvSpPr>
            <p:cNvPr id="214" name="Snip and Round Single Corner Rectangle 213">
              <a:extLst>
                <a:ext uri="{FF2B5EF4-FFF2-40B4-BE49-F238E27FC236}">
                  <a16:creationId xmlns:a16="http://schemas.microsoft.com/office/drawing/2014/main" id="{BECEEC0C-80E2-E142-85A0-F7309C4AE9A5}"/>
                </a:ext>
              </a:extLst>
            </p:cNvPr>
            <p:cNvSpPr/>
            <p:nvPr/>
          </p:nvSpPr>
          <p:spPr>
            <a:xfrm flipV="1">
              <a:off x="362188" y="3967905"/>
              <a:ext cx="684969" cy="345810"/>
            </a:xfrm>
            <a:prstGeom prst="snipRoundRect">
              <a:avLst>
                <a:gd name="adj1" fmla="val 0"/>
                <a:gd name="adj2" fmla="val 16667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/>
            </a:p>
          </p:txBody>
        </p:sp>
        <p:sp>
          <p:nvSpPr>
            <p:cNvPr id="261" name="Snip and Round Single Corner Rectangle 260">
              <a:extLst>
                <a:ext uri="{FF2B5EF4-FFF2-40B4-BE49-F238E27FC236}">
                  <a16:creationId xmlns:a16="http://schemas.microsoft.com/office/drawing/2014/main" id="{0E06F93F-7B3B-3C43-8D69-BC5CDDA86065}"/>
                </a:ext>
              </a:extLst>
            </p:cNvPr>
            <p:cNvSpPr/>
            <p:nvPr/>
          </p:nvSpPr>
          <p:spPr>
            <a:xfrm flipV="1">
              <a:off x="356371" y="6677522"/>
              <a:ext cx="684969" cy="345810"/>
            </a:xfrm>
            <a:prstGeom prst="snipRoundRect">
              <a:avLst>
                <a:gd name="adj1" fmla="val 0"/>
                <a:gd name="adj2" fmla="val 16667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/>
            </a:p>
          </p:txBody>
        </p:sp>
        <p:sp>
          <p:nvSpPr>
            <p:cNvPr id="262" name="Snip and Round Single Corner Rectangle 261">
              <a:extLst>
                <a:ext uri="{FF2B5EF4-FFF2-40B4-BE49-F238E27FC236}">
                  <a16:creationId xmlns:a16="http://schemas.microsoft.com/office/drawing/2014/main" id="{89D59384-ED21-9B4F-93F3-0C54D6762299}"/>
                </a:ext>
              </a:extLst>
            </p:cNvPr>
            <p:cNvSpPr/>
            <p:nvPr/>
          </p:nvSpPr>
          <p:spPr>
            <a:xfrm flipV="1">
              <a:off x="363807" y="9500852"/>
              <a:ext cx="684969" cy="345810"/>
            </a:xfrm>
            <a:prstGeom prst="snipRoundRect">
              <a:avLst>
                <a:gd name="adj1" fmla="val 0"/>
                <a:gd name="adj2" fmla="val 16667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/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88D29591-A849-5E48-84D9-66531E8F01AF}"/>
                </a:ext>
              </a:extLst>
            </p:cNvPr>
            <p:cNvSpPr txBox="1"/>
            <p:nvPr/>
          </p:nvSpPr>
          <p:spPr>
            <a:xfrm>
              <a:off x="5315936" y="7891878"/>
              <a:ext cx="95013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ctr"/>
              <a:r>
                <a:rPr lang="en-US" sz="1100" dirty="0"/>
                <a:t>c.execute()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1379</TotalTime>
  <Words>227</Words>
  <Application>Microsoft Macintosh PowerPoint</Application>
  <PresentationFormat>Custom</PresentationFormat>
  <Paragraphs>68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Ian Wu Ling En</cp:lastModifiedBy>
  <cp:revision>224</cp:revision>
  <dcterms:created xsi:type="dcterms:W3CDTF">2016-07-22T14:33:02Z</dcterms:created>
  <dcterms:modified xsi:type="dcterms:W3CDTF">2019-04-15T14:39:40Z</dcterms:modified>
</cp:coreProperties>
</file>