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l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k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d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h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l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x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f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r</a:t>
            </a:r>
            <a:r>
              <a:rPr b="0" lang="en-SG" sz="4400" spc="-1" strike="noStrike">
                <a:latin typeface="Arial"/>
              </a:rPr>
              <a:t>m</a:t>
            </a:r>
            <a:r>
              <a:rPr b="0" lang="en-SG" sz="4400" spc="-1" strike="noStrike">
                <a:latin typeface="Arial"/>
              </a:rPr>
              <a:t>a</a:t>
            </a:r>
            <a:r>
              <a:rPr b="0" lang="en-SG" sz="4400" spc="-1" strike="noStrike">
                <a:latin typeface="Arial"/>
              </a:rPr>
              <a:t>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369440" y="15120"/>
            <a:ext cx="2478960" cy="698364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561320" y="389520"/>
            <a:ext cx="2141640" cy="73584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H="1">
            <a:off x="11654280" y="1125720"/>
            <a:ext cx="4680" cy="586512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1554920" y="3214800"/>
            <a:ext cx="208080" cy="130860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7702920" y="0"/>
            <a:ext cx="2478960" cy="6983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894800" y="374400"/>
            <a:ext cx="2141640" cy="7358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H="1">
            <a:off x="8992080" y="1110600"/>
            <a:ext cx="360" cy="58705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8884440" y="286236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8884440" y="492876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-960120" y="0"/>
            <a:ext cx="8552880" cy="69836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8" name="Line 11"/>
          <p:cNvSpPr/>
          <p:nvPr/>
        </p:nvSpPr>
        <p:spPr>
          <a:xfrm>
            <a:off x="5591520" y="2139480"/>
            <a:ext cx="5760" cy="462888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-19800" y="589320"/>
            <a:ext cx="1800720" cy="395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880560" y="1005120"/>
            <a:ext cx="360" cy="589068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791640" y="1406160"/>
            <a:ext cx="187560" cy="5053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2613600" y="451080"/>
            <a:ext cx="1508400" cy="533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:Address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BookParser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3372840" y="1005120"/>
            <a:ext cx="720" cy="1509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3283920" y="1529280"/>
            <a:ext cx="190440" cy="708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3585960" y="2435400"/>
            <a:ext cx="1058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979560" y="2237760"/>
            <a:ext cx="22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 flipV="1">
            <a:off x="-1203120" y="6458040"/>
            <a:ext cx="199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517320" y="1248480"/>
            <a:ext cx="27230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parseCommand(“start”)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979560" y="2782800"/>
            <a:ext cx="450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981720" y="1527480"/>
            <a:ext cx="22849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979560" y="6237360"/>
            <a:ext cx="4516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 flipV="1">
            <a:off x="3486960" y="166176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3474720" y="2139840"/>
            <a:ext cx="20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495760" y="2774880"/>
            <a:ext cx="19584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503680" y="1945800"/>
            <a:ext cx="187920" cy="193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4599360" y="1414800"/>
            <a:ext cx="1991880" cy="5270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:Begin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5435640" y="6788160"/>
            <a:ext cx="318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grpSp>
        <p:nvGrpSpPr>
          <p:cNvPr id="68" name="Group 31"/>
          <p:cNvGrpSpPr/>
          <p:nvPr/>
        </p:nvGrpSpPr>
        <p:grpSpPr>
          <a:xfrm>
            <a:off x="6301800" y="5250600"/>
            <a:ext cx="1221480" cy="1508760"/>
            <a:chOff x="6301800" y="5250600"/>
            <a:chExt cx="1221480" cy="1508760"/>
          </a:xfrm>
        </p:grpSpPr>
        <p:sp>
          <p:nvSpPr>
            <p:cNvPr id="69" name="CustomShape 32"/>
            <p:cNvSpPr/>
            <p:nvPr/>
          </p:nvSpPr>
          <p:spPr>
            <a:xfrm>
              <a:off x="6301800" y="5250600"/>
              <a:ext cx="1221480" cy="58968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:Command</a:t>
              </a:r>
              <a:endParaRPr b="0" lang="en-SG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Result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70" name="Line 33"/>
            <p:cNvSpPr/>
            <p:nvPr/>
          </p:nvSpPr>
          <p:spPr>
            <a:xfrm>
              <a:off x="6945120" y="5845320"/>
              <a:ext cx="360" cy="91404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1" name="CustomShape 34"/>
            <p:cNvSpPr/>
            <p:nvPr/>
          </p:nvSpPr>
          <p:spPr>
            <a:xfrm>
              <a:off x="6880320" y="5845680"/>
              <a:ext cx="128160" cy="212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72" name="CustomShape 35"/>
          <p:cNvSpPr/>
          <p:nvPr/>
        </p:nvSpPr>
        <p:spPr>
          <a:xfrm>
            <a:off x="5640120" y="5575680"/>
            <a:ext cx="62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5671440" y="6064200"/>
            <a:ext cx="129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6819840" y="6726240"/>
            <a:ext cx="318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-1556640" y="1461960"/>
            <a:ext cx="23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-1631520" y="1115280"/>
            <a:ext cx="22564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execute(“start”)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 flipV="1">
            <a:off x="5691960" y="3056040"/>
            <a:ext cx="319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 flipV="1">
            <a:off x="5691960" y="2860920"/>
            <a:ext cx="319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5833800" y="261288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setState(ENEMY_PUT_SHIP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 flipV="1">
            <a:off x="5691960" y="5114160"/>
            <a:ext cx="31921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flipV="1">
            <a:off x="5691960" y="4927320"/>
            <a:ext cx="319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5833800" y="467928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setState(PLAYER_ATT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ACK)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12997440" y="30240"/>
            <a:ext cx="2478960" cy="6983640"/>
          </a:xfrm>
          <a:prstGeom prst="roundRect">
            <a:avLst>
              <a:gd name="adj" fmla="val 3484"/>
            </a:avLst>
          </a:prstGeom>
          <a:solidFill>
            <a:srgbClr val="dddddd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AI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13189320" y="404640"/>
            <a:ext cx="2141640" cy="735840"/>
          </a:xfrm>
          <a:prstGeom prst="rect">
            <a:avLst/>
          </a:prstGeom>
          <a:solidFill>
            <a:srgbClr val="80808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:Enemy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85" name="Line 48"/>
          <p:cNvSpPr/>
          <p:nvPr/>
        </p:nvSpPr>
        <p:spPr>
          <a:xfrm>
            <a:off x="14286960" y="1140840"/>
            <a:ext cx="1080" cy="590688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49"/>
          <p:cNvSpPr/>
          <p:nvPr/>
        </p:nvSpPr>
        <p:spPr>
          <a:xfrm>
            <a:off x="14194080" y="3371760"/>
            <a:ext cx="208080" cy="840240"/>
          </a:xfrm>
          <a:prstGeom prst="rect">
            <a:avLst/>
          </a:prstGeom>
          <a:solidFill>
            <a:srgbClr val="80808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7" name="CustomShape 50"/>
          <p:cNvSpPr/>
          <p:nvPr/>
        </p:nvSpPr>
        <p:spPr>
          <a:xfrm flipV="1">
            <a:off x="5692320" y="3224520"/>
            <a:ext cx="586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1"/>
          <p:cNvSpPr/>
          <p:nvPr/>
        </p:nvSpPr>
        <p:spPr>
          <a:xfrm flipV="1">
            <a:off x="5692320" y="4519440"/>
            <a:ext cx="58341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2"/>
          <p:cNvSpPr/>
          <p:nvPr/>
        </p:nvSpPr>
        <p:spPr>
          <a:xfrm>
            <a:off x="9253800" y="301176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begi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nGa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me()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 flipV="1">
            <a:off x="11763360" y="3369960"/>
            <a:ext cx="243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4"/>
          <p:cNvSpPr/>
          <p:nvPr/>
        </p:nvSpPr>
        <p:spPr>
          <a:xfrm>
            <a:off x="11763360" y="4206600"/>
            <a:ext cx="24303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80808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5"/>
          <p:cNvSpPr/>
          <p:nvPr/>
        </p:nvSpPr>
        <p:spPr>
          <a:xfrm>
            <a:off x="11873160" y="309168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m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y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(</a:t>
            </a: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)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1397520" y="-2931840"/>
            <a:ext cx="10676160" cy="132184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4" name="Line 2"/>
          <p:cNvSpPr/>
          <p:nvPr/>
        </p:nvSpPr>
        <p:spPr>
          <a:xfrm>
            <a:off x="7188840" y="-20880"/>
            <a:ext cx="12600" cy="97430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55080" y="-2324880"/>
            <a:ext cx="1715040" cy="4082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:LogicManager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6" name="Line 4"/>
          <p:cNvSpPr/>
          <p:nvPr/>
        </p:nvSpPr>
        <p:spPr>
          <a:xfrm>
            <a:off x="912600" y="-1896480"/>
            <a:ext cx="19440" cy="1180368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828000" y="-1483200"/>
            <a:ext cx="178920" cy="11102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2512440" y="-2467080"/>
            <a:ext cx="1436760" cy="5504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:Address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BookParser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9" name="Line 7"/>
          <p:cNvSpPr/>
          <p:nvPr/>
        </p:nvSpPr>
        <p:spPr>
          <a:xfrm>
            <a:off x="3235320" y="-1896480"/>
            <a:ext cx="720" cy="2545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3150720" y="-1356480"/>
            <a:ext cx="181440" cy="169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1" name="Line 9"/>
          <p:cNvSpPr/>
          <p:nvPr/>
        </p:nvSpPr>
        <p:spPr>
          <a:xfrm>
            <a:off x="5078160" y="-1064520"/>
            <a:ext cx="720" cy="16376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4988520" y="-1064520"/>
            <a:ext cx="179280" cy="325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-1408320" y="-1478880"/>
            <a:ext cx="223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-1551600" y="-1783080"/>
            <a:ext cx="21488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execute(“attack 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 flipV="1">
            <a:off x="3350880" y="-1213920"/>
            <a:ext cx="78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3454920" y="540360"/>
            <a:ext cx="1007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execute()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3319200" y="-798120"/>
            <a:ext cx="166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1015200" y="333720"/>
            <a:ext cx="213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-581040" y="9618480"/>
            <a:ext cx="140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1056600" y="-1783800"/>
            <a:ext cx="19234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parseCommand(</a:t>
            </a:r>
            <a:endParaRPr b="0" lang="en-SG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“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attack 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>
            <a:off x="4139280" y="-1716480"/>
            <a:ext cx="1896480" cy="681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:Attack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CommandParser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12" name="CustomShape 20"/>
          <p:cNvSpPr/>
          <p:nvPr/>
        </p:nvSpPr>
        <p:spPr>
          <a:xfrm>
            <a:off x="1015200" y="809280"/>
            <a:ext cx="60775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1015200" y="-1358280"/>
            <a:ext cx="213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2"/>
          <p:cNvSpPr/>
          <p:nvPr/>
        </p:nvSpPr>
        <p:spPr>
          <a:xfrm>
            <a:off x="1010160" y="9401760"/>
            <a:ext cx="608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3"/>
          <p:cNvSpPr/>
          <p:nvPr/>
        </p:nvSpPr>
        <p:spPr>
          <a:xfrm flipV="1">
            <a:off x="3332160" y="-414720"/>
            <a:ext cx="16650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4"/>
          <p:cNvSpPr/>
          <p:nvPr/>
        </p:nvSpPr>
        <p:spPr>
          <a:xfrm>
            <a:off x="4983840" y="-424440"/>
            <a:ext cx="183960" cy="681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3475800" y="-677880"/>
            <a:ext cx="13557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parse(“a1”)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18" name="CustomShape 26"/>
          <p:cNvSpPr/>
          <p:nvPr/>
        </p:nvSpPr>
        <p:spPr>
          <a:xfrm flipV="1">
            <a:off x="5180040" y="-308880"/>
            <a:ext cx="10418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5168160" y="182520"/>
            <a:ext cx="192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3347280" y="237240"/>
            <a:ext cx="1638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9"/>
          <p:cNvSpPr/>
          <p:nvPr/>
        </p:nvSpPr>
        <p:spPr>
          <a:xfrm>
            <a:off x="7092720" y="798840"/>
            <a:ext cx="186480" cy="86029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2" name="CustomShape 30"/>
          <p:cNvSpPr/>
          <p:nvPr/>
        </p:nvSpPr>
        <p:spPr>
          <a:xfrm>
            <a:off x="7100280" y="-17640"/>
            <a:ext cx="178920" cy="199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3" name="CustomShape 31"/>
          <p:cNvSpPr/>
          <p:nvPr/>
        </p:nvSpPr>
        <p:spPr>
          <a:xfrm>
            <a:off x="6239160" y="-564840"/>
            <a:ext cx="1896480" cy="5436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:Attack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24" name="CustomShape 32"/>
          <p:cNvSpPr/>
          <p:nvPr/>
        </p:nvSpPr>
        <p:spPr>
          <a:xfrm>
            <a:off x="7086960" y="9880200"/>
            <a:ext cx="304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grpSp>
        <p:nvGrpSpPr>
          <p:cNvPr id="125" name="Group 33"/>
          <p:cNvGrpSpPr/>
          <p:nvPr/>
        </p:nvGrpSpPr>
        <p:grpSpPr>
          <a:xfrm>
            <a:off x="7886520" y="8427240"/>
            <a:ext cx="1163520" cy="974520"/>
            <a:chOff x="7886520" y="8427240"/>
            <a:chExt cx="1163520" cy="974520"/>
          </a:xfrm>
        </p:grpSpPr>
        <p:sp>
          <p:nvSpPr>
            <p:cNvPr id="126" name="CustomShape 34"/>
            <p:cNvSpPr/>
            <p:nvPr/>
          </p:nvSpPr>
          <p:spPr>
            <a:xfrm>
              <a:off x="7886520" y="8427240"/>
              <a:ext cx="1163520" cy="60768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: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C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o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m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m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a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n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d</a:t>
              </a:r>
              <a:endParaRPr b="0" lang="en-SG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R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e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u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l</a:t>
              </a:r>
              <a:r>
                <a:rPr b="0" lang="en-SG" sz="14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127" name="CustomShape 35"/>
            <p:cNvSpPr/>
            <p:nvPr/>
          </p:nvSpPr>
          <p:spPr>
            <a:xfrm>
              <a:off x="8438040" y="9040320"/>
              <a:ext cx="122040" cy="2192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8" name="Line 36"/>
            <p:cNvSpPr/>
            <p:nvPr/>
          </p:nvSpPr>
          <p:spPr>
            <a:xfrm>
              <a:off x="8499240" y="9039600"/>
              <a:ext cx="0" cy="36216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9" name="CustomShape 37"/>
          <p:cNvSpPr/>
          <p:nvPr/>
        </p:nvSpPr>
        <p:spPr>
          <a:xfrm>
            <a:off x="7279200" y="8747280"/>
            <a:ext cx="59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8"/>
          <p:cNvSpPr/>
          <p:nvPr/>
        </p:nvSpPr>
        <p:spPr>
          <a:xfrm flipV="1">
            <a:off x="7279200" y="9248400"/>
            <a:ext cx="1158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9"/>
          <p:cNvSpPr/>
          <p:nvPr/>
        </p:nvSpPr>
        <p:spPr>
          <a:xfrm>
            <a:off x="9438480" y="-2900880"/>
            <a:ext cx="2478960" cy="131875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32" name="CustomShape 40"/>
          <p:cNvSpPr/>
          <p:nvPr/>
        </p:nvSpPr>
        <p:spPr>
          <a:xfrm>
            <a:off x="9630360" y="-2526480"/>
            <a:ext cx="2141640" cy="7358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M</a:t>
            </a: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33" name="Line 41"/>
          <p:cNvSpPr/>
          <p:nvPr/>
        </p:nvSpPr>
        <p:spPr>
          <a:xfrm>
            <a:off x="10728000" y="-1790280"/>
            <a:ext cx="0" cy="118015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42"/>
          <p:cNvSpPr/>
          <p:nvPr/>
        </p:nvSpPr>
        <p:spPr>
          <a:xfrm>
            <a:off x="10644480" y="92268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5" name="CustomShape 43"/>
          <p:cNvSpPr/>
          <p:nvPr/>
        </p:nvSpPr>
        <p:spPr>
          <a:xfrm>
            <a:off x="7189200" y="939960"/>
            <a:ext cx="34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4"/>
          <p:cNvSpPr/>
          <p:nvPr/>
        </p:nvSpPr>
        <p:spPr>
          <a:xfrm flipV="1">
            <a:off x="7279200" y="1116720"/>
            <a:ext cx="33897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5"/>
          <p:cNvSpPr/>
          <p:nvPr/>
        </p:nvSpPr>
        <p:spPr>
          <a:xfrm>
            <a:off x="8205480" y="659520"/>
            <a:ext cx="1007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getBattle()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8" name="CustomShape 46"/>
          <p:cNvSpPr/>
          <p:nvPr/>
        </p:nvSpPr>
        <p:spPr>
          <a:xfrm>
            <a:off x="12097080" y="-2910600"/>
            <a:ext cx="2478960" cy="1318824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39" name="CustomShape 47"/>
          <p:cNvSpPr/>
          <p:nvPr/>
        </p:nvSpPr>
        <p:spPr>
          <a:xfrm>
            <a:off x="12288960" y="-2536200"/>
            <a:ext cx="2141640" cy="73584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40" name="Line 48"/>
          <p:cNvSpPr/>
          <p:nvPr/>
        </p:nvSpPr>
        <p:spPr>
          <a:xfrm>
            <a:off x="13386600" y="-1800000"/>
            <a:ext cx="3600" cy="1178748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49"/>
          <p:cNvSpPr/>
          <p:nvPr/>
        </p:nvSpPr>
        <p:spPr>
          <a:xfrm>
            <a:off x="7279200" y="1268280"/>
            <a:ext cx="551808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0"/>
          <p:cNvSpPr/>
          <p:nvPr/>
        </p:nvSpPr>
        <p:spPr>
          <a:xfrm>
            <a:off x="11055240" y="1041120"/>
            <a:ext cx="20494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p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l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y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e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r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P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e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r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f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o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r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m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t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t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k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(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43" name="CustomShape 51"/>
          <p:cNvSpPr/>
          <p:nvPr/>
        </p:nvSpPr>
        <p:spPr>
          <a:xfrm>
            <a:off x="12761280" y="1268280"/>
            <a:ext cx="1814760" cy="92376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</a:rPr>
              <a:t>ref</a:t>
            </a:r>
            <a:endParaRPr b="0" lang="en-SG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4" name="Group 52"/>
          <p:cNvGrpSpPr/>
          <p:nvPr/>
        </p:nvGrpSpPr>
        <p:grpSpPr>
          <a:xfrm>
            <a:off x="12761280" y="1268280"/>
            <a:ext cx="698040" cy="436680"/>
            <a:chOff x="12761280" y="1268280"/>
            <a:chExt cx="698040" cy="436680"/>
          </a:xfrm>
        </p:grpSpPr>
        <p:sp>
          <p:nvSpPr>
            <p:cNvPr id="145" name="Line 53"/>
            <p:cNvSpPr/>
            <p:nvPr/>
          </p:nvSpPr>
          <p:spPr>
            <a:xfrm>
              <a:off x="12761280" y="170460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54"/>
            <p:cNvSpPr/>
            <p:nvPr/>
          </p:nvSpPr>
          <p:spPr>
            <a:xfrm flipV="1">
              <a:off x="13370040" y="158688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55"/>
            <p:cNvSpPr/>
            <p:nvPr/>
          </p:nvSpPr>
          <p:spPr>
            <a:xfrm flipV="1">
              <a:off x="13454640" y="126828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8" name="TextShape 56"/>
          <p:cNvSpPr txBox="1"/>
          <p:nvPr/>
        </p:nvSpPr>
        <p:spPr>
          <a:xfrm>
            <a:off x="12761280" y="170496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playerPerformAttack</a:t>
            </a:r>
            <a:endParaRPr b="0" lang="en-SG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CustomShape 57"/>
          <p:cNvSpPr/>
          <p:nvPr/>
        </p:nvSpPr>
        <p:spPr>
          <a:xfrm>
            <a:off x="7279560" y="2192040"/>
            <a:ext cx="548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8"/>
          <p:cNvSpPr/>
          <p:nvPr/>
        </p:nvSpPr>
        <p:spPr>
          <a:xfrm>
            <a:off x="6266880" y="2334960"/>
            <a:ext cx="8427600" cy="5993640"/>
          </a:xfrm>
          <a:prstGeom prst="roundRect">
            <a:avLst>
              <a:gd name="adj" fmla="val 3484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0000"/>
                </a:solidFill>
                <a:latin typeface="Calibri"/>
              </a:rPr>
              <a:t>alt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Group 59"/>
          <p:cNvGrpSpPr/>
          <p:nvPr/>
        </p:nvGrpSpPr>
        <p:grpSpPr>
          <a:xfrm>
            <a:off x="6266880" y="2334960"/>
            <a:ext cx="698040" cy="436680"/>
            <a:chOff x="6266880" y="2334960"/>
            <a:chExt cx="698040" cy="436680"/>
          </a:xfrm>
        </p:grpSpPr>
        <p:sp>
          <p:nvSpPr>
            <p:cNvPr id="152" name="Line 60"/>
            <p:cNvSpPr/>
            <p:nvPr/>
          </p:nvSpPr>
          <p:spPr>
            <a:xfrm>
              <a:off x="6266880" y="277128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61"/>
            <p:cNvSpPr/>
            <p:nvPr/>
          </p:nvSpPr>
          <p:spPr>
            <a:xfrm flipV="1">
              <a:off x="6875640" y="265356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62"/>
            <p:cNvSpPr/>
            <p:nvPr/>
          </p:nvSpPr>
          <p:spPr>
            <a:xfrm flipV="1">
              <a:off x="6960240" y="233496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TextShape 63"/>
          <p:cNvSpPr txBox="1"/>
          <p:nvPr/>
        </p:nvSpPr>
        <p:spPr>
          <a:xfrm>
            <a:off x="7279200" y="233496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hit and won]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64"/>
          <p:cNvSpPr/>
          <p:nvPr/>
        </p:nvSpPr>
        <p:spPr>
          <a:xfrm>
            <a:off x="6984720" y="1890360"/>
            <a:ext cx="20494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t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t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a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k 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r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e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s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u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7" name="CustomShape 65"/>
          <p:cNvSpPr/>
          <p:nvPr/>
        </p:nvSpPr>
        <p:spPr>
          <a:xfrm>
            <a:off x="10644120" y="309204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8" name="CustomShape 66"/>
          <p:cNvSpPr/>
          <p:nvPr/>
        </p:nvSpPr>
        <p:spPr>
          <a:xfrm>
            <a:off x="7188840" y="3109320"/>
            <a:ext cx="34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67"/>
          <p:cNvSpPr/>
          <p:nvPr/>
        </p:nvSpPr>
        <p:spPr>
          <a:xfrm flipV="1">
            <a:off x="7278840" y="3281040"/>
            <a:ext cx="338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8"/>
          <p:cNvSpPr/>
          <p:nvPr/>
        </p:nvSpPr>
        <p:spPr>
          <a:xfrm>
            <a:off x="7547760" y="2828880"/>
            <a:ext cx="28368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setBattleState(PLAYER_WIN)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1" name="Line 69"/>
          <p:cNvSpPr/>
          <p:nvPr/>
        </p:nvSpPr>
        <p:spPr>
          <a:xfrm>
            <a:off x="6266880" y="3534120"/>
            <a:ext cx="842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70"/>
          <p:cNvSpPr txBox="1"/>
          <p:nvPr/>
        </p:nvSpPr>
        <p:spPr>
          <a:xfrm>
            <a:off x="7279560" y="3534120"/>
            <a:ext cx="229428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hit but did not win]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71"/>
          <p:cNvSpPr txBox="1"/>
          <p:nvPr/>
        </p:nvSpPr>
        <p:spPr>
          <a:xfrm>
            <a:off x="7279920" y="3894480"/>
            <a:ext cx="229428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(remains as player’s turn)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Line 72"/>
          <p:cNvSpPr/>
          <p:nvPr/>
        </p:nvSpPr>
        <p:spPr>
          <a:xfrm>
            <a:off x="6267240" y="4398120"/>
            <a:ext cx="8402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73"/>
          <p:cNvSpPr txBox="1"/>
          <p:nvPr/>
        </p:nvSpPr>
        <p:spPr>
          <a:xfrm>
            <a:off x="7279560" y="438732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missed]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74"/>
          <p:cNvSpPr/>
          <p:nvPr/>
        </p:nvSpPr>
        <p:spPr>
          <a:xfrm>
            <a:off x="10641600" y="505800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7" name="CustomShape 75"/>
          <p:cNvSpPr/>
          <p:nvPr/>
        </p:nvSpPr>
        <p:spPr>
          <a:xfrm>
            <a:off x="7186320" y="5075280"/>
            <a:ext cx="34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6"/>
          <p:cNvSpPr/>
          <p:nvPr/>
        </p:nvSpPr>
        <p:spPr>
          <a:xfrm flipV="1">
            <a:off x="7276320" y="5252040"/>
            <a:ext cx="33897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7"/>
          <p:cNvSpPr/>
          <p:nvPr/>
        </p:nvSpPr>
        <p:spPr>
          <a:xfrm>
            <a:off x="7545240" y="4794840"/>
            <a:ext cx="28368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setBattleState(ENEMY_ATTACK)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70" name="CustomShape 78"/>
          <p:cNvSpPr/>
          <p:nvPr/>
        </p:nvSpPr>
        <p:spPr>
          <a:xfrm>
            <a:off x="7279560" y="5393880"/>
            <a:ext cx="551808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9"/>
          <p:cNvSpPr/>
          <p:nvPr/>
        </p:nvSpPr>
        <p:spPr>
          <a:xfrm>
            <a:off x="10986480" y="5114880"/>
            <a:ext cx="20494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takeComputerTurn()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72" name="CustomShape 80"/>
          <p:cNvSpPr/>
          <p:nvPr/>
        </p:nvSpPr>
        <p:spPr>
          <a:xfrm>
            <a:off x="12761640" y="5393880"/>
            <a:ext cx="1814760" cy="92376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</a:rPr>
              <a:t>ref</a:t>
            </a:r>
            <a:endParaRPr b="0" lang="en-SG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3" name="Group 81"/>
          <p:cNvGrpSpPr/>
          <p:nvPr/>
        </p:nvGrpSpPr>
        <p:grpSpPr>
          <a:xfrm>
            <a:off x="12761640" y="5393880"/>
            <a:ext cx="698040" cy="436680"/>
            <a:chOff x="12761640" y="5393880"/>
            <a:chExt cx="698040" cy="436680"/>
          </a:xfrm>
        </p:grpSpPr>
        <p:sp>
          <p:nvSpPr>
            <p:cNvPr id="174" name="Line 82"/>
            <p:cNvSpPr/>
            <p:nvPr/>
          </p:nvSpPr>
          <p:spPr>
            <a:xfrm>
              <a:off x="12761640" y="583020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83"/>
            <p:cNvSpPr/>
            <p:nvPr/>
          </p:nvSpPr>
          <p:spPr>
            <a:xfrm flipV="1">
              <a:off x="13370400" y="571248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84"/>
            <p:cNvSpPr/>
            <p:nvPr/>
          </p:nvSpPr>
          <p:spPr>
            <a:xfrm flipV="1">
              <a:off x="13455000" y="539388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7" name="TextShape 85"/>
          <p:cNvSpPr txBox="1"/>
          <p:nvPr/>
        </p:nvSpPr>
        <p:spPr>
          <a:xfrm>
            <a:off x="12761640" y="583056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takeComputerTurn</a:t>
            </a:r>
            <a:endParaRPr b="0" lang="en-SG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86"/>
          <p:cNvSpPr/>
          <p:nvPr/>
        </p:nvSpPr>
        <p:spPr>
          <a:xfrm>
            <a:off x="7279920" y="6317640"/>
            <a:ext cx="548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Group 87"/>
          <p:cNvGrpSpPr/>
          <p:nvPr/>
        </p:nvGrpSpPr>
        <p:grpSpPr>
          <a:xfrm>
            <a:off x="6394680" y="6424920"/>
            <a:ext cx="608760" cy="436680"/>
            <a:chOff x="6394680" y="6424920"/>
            <a:chExt cx="608760" cy="436680"/>
          </a:xfrm>
        </p:grpSpPr>
        <p:sp>
          <p:nvSpPr>
            <p:cNvPr id="180" name="Line 88"/>
            <p:cNvSpPr/>
            <p:nvPr/>
          </p:nvSpPr>
          <p:spPr>
            <a:xfrm>
              <a:off x="6394680" y="6861240"/>
              <a:ext cx="531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Line 89"/>
            <p:cNvSpPr/>
            <p:nvPr/>
          </p:nvSpPr>
          <p:spPr>
            <a:xfrm flipV="1">
              <a:off x="6925680" y="6743520"/>
              <a:ext cx="7776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Line 90"/>
            <p:cNvSpPr/>
            <p:nvPr/>
          </p:nvSpPr>
          <p:spPr>
            <a:xfrm flipV="1">
              <a:off x="6999480" y="642492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3" name="CustomShape 91"/>
          <p:cNvSpPr/>
          <p:nvPr/>
        </p:nvSpPr>
        <p:spPr>
          <a:xfrm>
            <a:off x="6409800" y="6424920"/>
            <a:ext cx="5338800" cy="1824120"/>
          </a:xfrm>
          <a:prstGeom prst="roundRect">
            <a:avLst>
              <a:gd name="adj" fmla="val 3484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0000"/>
                </a:solidFill>
                <a:latin typeface="Calibri"/>
              </a:rPr>
              <a:t>alt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92"/>
          <p:cNvSpPr txBox="1"/>
          <p:nvPr/>
        </p:nvSpPr>
        <p:spPr>
          <a:xfrm>
            <a:off x="7279920" y="640368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[enemy won]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93"/>
          <p:cNvSpPr/>
          <p:nvPr/>
        </p:nvSpPr>
        <p:spPr>
          <a:xfrm>
            <a:off x="10639080" y="702396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6" name="CustomShape 94"/>
          <p:cNvSpPr/>
          <p:nvPr/>
        </p:nvSpPr>
        <p:spPr>
          <a:xfrm>
            <a:off x="7183800" y="7041240"/>
            <a:ext cx="34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5"/>
          <p:cNvSpPr/>
          <p:nvPr/>
        </p:nvSpPr>
        <p:spPr>
          <a:xfrm>
            <a:off x="7542720" y="6760800"/>
            <a:ext cx="28368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setBattleState(ENEMY_WIN)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8" name="Line 96"/>
          <p:cNvSpPr/>
          <p:nvPr/>
        </p:nvSpPr>
        <p:spPr>
          <a:xfrm>
            <a:off x="6409800" y="7366680"/>
            <a:ext cx="5338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97"/>
          <p:cNvSpPr txBox="1"/>
          <p:nvPr/>
        </p:nvSpPr>
        <p:spPr>
          <a:xfrm>
            <a:off x="7280280" y="7304040"/>
            <a:ext cx="1814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[enemy did not win]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98"/>
          <p:cNvSpPr/>
          <p:nvPr/>
        </p:nvSpPr>
        <p:spPr>
          <a:xfrm>
            <a:off x="10636560" y="7909920"/>
            <a:ext cx="208080" cy="188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1" name="CustomShape 99"/>
          <p:cNvSpPr/>
          <p:nvPr/>
        </p:nvSpPr>
        <p:spPr>
          <a:xfrm>
            <a:off x="7181280" y="7927200"/>
            <a:ext cx="34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0"/>
          <p:cNvSpPr/>
          <p:nvPr/>
        </p:nvSpPr>
        <p:spPr>
          <a:xfrm>
            <a:off x="7382880" y="7646760"/>
            <a:ext cx="2994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setBattleState(PLAYER_ATTACK)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3" name="CustomShape 101"/>
          <p:cNvSpPr/>
          <p:nvPr/>
        </p:nvSpPr>
        <p:spPr>
          <a:xfrm flipV="1">
            <a:off x="7268400" y="7223760"/>
            <a:ext cx="338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2"/>
          <p:cNvSpPr/>
          <p:nvPr/>
        </p:nvSpPr>
        <p:spPr>
          <a:xfrm flipV="1">
            <a:off x="7279200" y="8092080"/>
            <a:ext cx="338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2019-04-10T17:31:09Z</dcterms:modified>
  <cp:revision>129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