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12599988"/>
  <p:notesSz cx="6858000" cy="9144000"/>
  <p:defaultTextStyle>
    <a:defPPr>
      <a:defRPr lang="en-US"/>
    </a:defPPr>
    <a:lvl1pPr marL="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3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F5E52-9A05-8D47-88FC-68030C41F07F}" v="71" dt="2019-04-13T04:15:48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3"/>
    <p:restoredTop sz="92274" autoAdjust="0"/>
  </p:normalViewPr>
  <p:slideViewPr>
    <p:cSldViewPr snapToGrid="0" showGuides="1">
      <p:cViewPr>
        <p:scale>
          <a:sx n="112" d="100"/>
          <a:sy n="112" d="100"/>
        </p:scale>
        <p:origin x="896" y="144"/>
      </p:cViewPr>
      <p:guideLst>
        <p:guide orient="horz" pos="2733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19:37.053" v="599" actId="1037"/>
      <pc:docMkLst>
        <pc:docMk/>
      </pc:docMkLst>
      <pc:sldChg chg="addSp delSp modSp">
        <pc:chgData name="Ian Wu Ling En" userId="28715549-2f5c-46f8-b7f8-f39c35f3312d" providerId="ADAL" clId="{25B0B48C-3155-344C-9C5D-EB0F11A61745}" dt="2019-03-29T12:19:37.053" v="599" actId="103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C6CF5E52-9A05-8D47-88FC-68030C41F07F}"/>
    <pc:docChg chg="undo redo custSel delSld modSld modMainMaster">
      <pc:chgData name="Ian Wu Ling En" userId="28715549-2f5c-46f8-b7f8-f39c35f3312d" providerId="ADAL" clId="{C6CF5E52-9A05-8D47-88FC-68030C41F07F}" dt="2019-04-13T04:17:01.507" v="1146" actId="14100"/>
      <pc:docMkLst>
        <pc:docMk/>
      </pc:docMkLst>
      <pc:sldChg chg="addSp delSp modSp">
        <pc:chgData name="Ian Wu Ling En" userId="28715549-2f5c-46f8-b7f8-f39c35f3312d" providerId="ADAL" clId="{C6CF5E52-9A05-8D47-88FC-68030C41F07F}" dt="2019-04-13T04:17:01.507" v="1146" actId="14100"/>
        <pc:sldMkLst>
          <pc:docMk/>
          <pc:sldMk cId="3945898909" sldId="267"/>
        </pc:sldMkLst>
        <pc:spChg chg="del mod topLvl">
          <ac:chgData name="Ian Wu Ling En" userId="28715549-2f5c-46f8-b7f8-f39c35f3312d" providerId="ADAL" clId="{C6CF5E52-9A05-8D47-88FC-68030C41F07F}" dt="2019-04-13T04:14:26.633" v="1110" actId="478"/>
          <ac:spMkLst>
            <pc:docMk/>
            <pc:sldMk cId="3945898909" sldId="267"/>
            <ac:spMk id="2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6:29.166" v="1144" actId="1076"/>
          <ac:spMkLst>
            <pc:docMk/>
            <pc:sldMk cId="3945898909" sldId="267"/>
            <ac:spMk id="1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2" creationId="{5FA30939-1597-F043-854B-0B1B41A77E3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5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1" creationId="{3A29E65C-0A9E-4AB5-8BF2-6F2BF1DB76D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2" creationId="{DA9798D2-A662-4296-8252-843468198535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3" creationId="{6BE0EE90-E7A8-43C8-A9B8-90483577590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8" creationId="{4819499D-51D3-4A4D-80BE-A6C45E05349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8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81" creationId="{50E7229A-DA63-EC40-A3CB-98B8BD85CF12}"/>
          </ac:spMkLst>
        </pc:spChg>
        <pc:spChg chg="mod topLvl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82" creationId="{F8DB4B4A-3AED-D842-ACC2-D9B63AFF63D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88" creationId="{7639CC20-85BF-EF44-802D-90625B28702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96" creationId="{3052A6A9-2A5E-0A48-92A3-5FCABAE85472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01" creationId="{13240465-4E6C-C443-8101-4345273AE72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08" creationId="{89C90B7B-4449-8741-BF40-EE7DAF66070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0" creationId="{96049167-CB30-1945-91C2-386B5E94897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2" creationId="{DDE66C97-94DE-4F8A-8BB3-F9C3A351E7D5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3" creationId="{B6995F6F-6B5C-4743-A3BF-4689584F029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C6CF5E52-9A05-8D47-88FC-68030C41F07F}" dt="2019-04-13T01:44:46.217" v="472" actId="1076"/>
          <ac:spMkLst>
            <pc:docMk/>
            <pc:sldMk cId="3945898909" sldId="267"/>
            <ac:spMk id="127" creationId="{FA71DB53-0A93-8D4E-8071-AC247B5E002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43" creationId="{3C9A20DB-4D6B-274B-8FDA-CD6A91FEF20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1" creationId="{F7CED298-4EDE-FF45-B324-B77AEFBE20B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3" creationId="{6F81ACD1-05D3-C441-8A11-2F2FCD5AA83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4" creationId="{F20B6C2B-F9FF-1F49-85AB-C6B8C45CA548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4" creationId="{82A30E36-8EB3-D346-A3CD-C5BCAAFDBC62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5" creationId="{6B259907-4D28-9843-934E-587529DFDBC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9" creationId="{2C01B743-3B15-E14C-B1F1-38B1A0031572}"/>
          </ac:spMkLst>
        </pc:spChg>
        <pc:spChg chg="add del mod topLvl">
          <ac:chgData name="Ian Wu Ling En" userId="28715549-2f5c-46f8-b7f8-f39c35f3312d" providerId="ADAL" clId="{C6CF5E52-9A05-8D47-88FC-68030C41F07F}" dt="2019-04-13T01:21:36.825" v="237"/>
          <ac:spMkLst>
            <pc:docMk/>
            <pc:sldMk cId="3945898909" sldId="267"/>
            <ac:spMk id="179" creationId="{255974EA-692D-7A4B-AFBC-82C77B40F2F0}"/>
          </ac:spMkLst>
        </pc:spChg>
        <pc:spChg chg="del mod topLvl">
          <ac:chgData name="Ian Wu Ling En" userId="28715549-2f5c-46f8-b7f8-f39c35f3312d" providerId="ADAL" clId="{C6CF5E52-9A05-8D47-88FC-68030C41F07F}" dt="2019-04-13T01:21:36.825" v="237"/>
          <ac:spMkLst>
            <pc:docMk/>
            <pc:sldMk cId="3945898909" sldId="267"/>
            <ac:spMk id="185" creationId="{C706D829-8F4F-BF46-B209-C7771B167ABD}"/>
          </ac:spMkLst>
        </pc:spChg>
        <pc:spChg chg="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7" creationId="{629D7545-3EEA-DB4B-84CD-E3D50FD9C7E3}"/>
          </ac:spMkLst>
        </pc:spChg>
        <pc:spChg chg="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9" creationId="{37A487E0-4E87-7549-AFC6-602C29EAAC97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191" creationId="{5B2C6575-C07C-9A46-B871-E16D0D57E0C7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192" creationId="{D9254465-8729-6D44-92D2-8CF99716B7E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5" creationId="{97981C43-3251-744B-88AA-1CF076121B98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8" creationId="{2D50FED5-19CB-C64B-A728-5BED829F6F8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9" creationId="{7584BF4D-6B2B-CB49-AECB-EE76C1DABA0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0" creationId="{DEE2DF58-AE78-7B49-B2F7-37489A5EF3F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1" creationId="{DFDF7519-EDDD-3F48-8235-515091F598AD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2" creationId="{88D96C5E-176A-024A-A561-89BDEC83160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5" creationId="{CFA0381C-3BAC-8942-ADC2-757C4F2E547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09" creationId="{1A671884-FCB0-054D-BD93-37DEADE0F7CF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10" creationId="{39227DBF-AFF1-674B-AA35-F0E485AD0AE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8" creationId="{79870CEC-CDA9-134D-A517-F7D3B53D16DB}"/>
          </ac:spMkLst>
        </pc:spChg>
        <pc:spChg chg="del mod topLvl">
          <ac:chgData name="Ian Wu Ling En" userId="28715549-2f5c-46f8-b7f8-f39c35f3312d" providerId="ADAL" clId="{C6CF5E52-9A05-8D47-88FC-68030C41F07F}" dt="2019-04-13T01:58:50.412" v="724" actId="478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9" creationId="{D4A1CCB4-75C2-5647-B67B-11D1666C339D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5" creationId="{C1F9E8DE-C634-2646-9B1B-72BAE4DE878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6" creationId="{DC2689C9-7155-724A-94AB-B682A14C883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7" creationId="{A40D24B1-BDB2-0C4E-8301-7BB54F239B7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8" creationId="{AEDAFCB4-D94D-2F4A-8B1B-C8E81D0FFBF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1" creationId="{B81BED4B-E7A2-3543-AE4E-EC3D74B1DC8E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4" creationId="{7B9CECBE-F326-374E-AF2F-9692906233B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5" creationId="{0D2C5A65-0C4F-F147-AD45-0A57D3EF9DC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9" creationId="{B5AA261C-2AAC-084A-8A62-2AA51A179897}"/>
          </ac:spMkLst>
        </pc:spChg>
        <pc:spChg chg="del mod topLvl">
          <ac:chgData name="Ian Wu Ling En" userId="28715549-2f5c-46f8-b7f8-f39c35f3312d" providerId="ADAL" clId="{C6CF5E52-9A05-8D47-88FC-68030C41F07F}" dt="2019-04-13T02:15:08.393" v="812" actId="478"/>
          <ac:spMkLst>
            <pc:docMk/>
            <pc:sldMk cId="3945898909" sldId="267"/>
            <ac:spMk id="239" creationId="{DA07F06D-644A-4849-9865-A36D744C5D8D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3" creationId="{67437A1D-F889-3E4F-A090-9A36CF85105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4" creationId="{9E3A7F92-A871-E745-8602-DF85C44C323B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5" creationId="{FBF3231D-EA2D-7A4A-9056-765D7830617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7" creationId="{B8789BC5-3D93-B54B-BC1B-4034C900DE7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8" creationId="{AB224EE8-4432-3B47-89A5-EDBE4017846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9" creationId="{53A885F7-534F-C94F-9FF0-0B079FF966D9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0" creationId="{F676132D-040F-794B-9741-BAFC982018A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1" creationId="{462DE661-2C10-B645-8D7A-C0C2148BB30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2" creationId="{465A1F5F-B321-3B46-8C52-A11292D1D57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3" creationId="{798620FD-C0F5-7B4D-90FD-67A4D791C50E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5" creationId="{CFDBD86B-FC0C-4B42-93F9-FE8CE0014541}"/>
          </ac:spMkLst>
        </pc:spChg>
        <pc:spChg chg="add del 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7" creationId="{9C9B2CA4-ACFD-6349-8405-C4F9B90B5C1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8" creationId="{20339B0D-8AFB-CF4D-999E-BD47E66F3CE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0" creationId="{DFD16A13-5510-5641-B5B7-D2F584A2C13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6" creationId="{28220A4F-9C19-BC44-B42E-E080A6399FB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7" creationId="{AD1AABBF-15D8-884E-B7EF-1F5A4C73252B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9" creationId="{B8508A7F-A4DE-004B-B8E2-1D25026B35B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1" creationId="{99731BCC-63CE-814F-913B-93C3735DDB4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2" creationId="{583BEF23-AAC1-4B4E-96C6-257E45A39DFB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5" creationId="{9A33FF31-FA50-D242-A2C2-EDF7F96FC5C1}"/>
          </ac:spMkLst>
        </pc:spChg>
        <pc:spChg chg="del mod topLvl">
          <ac:chgData name="Ian Wu Ling En" userId="28715549-2f5c-46f8-b7f8-f39c35f3312d" providerId="ADAL" clId="{C6CF5E52-9A05-8D47-88FC-68030C41F07F}" dt="2019-04-13T04:01:24.763" v="923" actId="478"/>
          <ac:spMkLst>
            <pc:docMk/>
            <pc:sldMk cId="3945898909" sldId="267"/>
            <ac:spMk id="276" creationId="{D3A6379B-4B14-2E44-A859-F44A00346CD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9" creationId="{728E960B-CBA1-B24C-945D-57962C30496F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81" creationId="{433C9551-A73E-1F4F-B66B-651C4129A22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86" creationId="{C8738879-41E1-A641-BC81-1B9C3B6561E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93" creationId="{268D57BA-672C-0941-8D7E-DAB8D765B2EF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97" creationId="{E29EF659-56D4-A34A-82FF-195BE499825E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98" creationId="{60D3CF4E-78CB-5C49-87F0-D95C3D95FEF3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2" creationId="{51818350-9902-DF4C-B1D3-900CB74CBD81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3" creationId="{AF7D4FA8-8ABB-B745-B09B-FF060F62AA11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4" creationId="{27A41644-CC2A-DB4B-BC79-3F2B33EC990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5" creationId="{06C1D91B-63BB-C444-B210-FCC5B0127F52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6" creationId="{9445CAE9-8C9D-6A45-A3EB-EC1FFC15C8E5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7" creationId="{AD091068-5A3A-594C-9B48-E32E2C014DB8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8" creationId="{3FB9571E-5C8C-E946-9DBA-82A83C2C902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9" creationId="{B5C6E682-E15A-634D-9AF1-118CB1734877}"/>
          </ac:spMkLst>
        </pc:spChg>
        <pc:spChg chg="add mod">
          <ac:chgData name="Ian Wu Ling En" userId="28715549-2f5c-46f8-b7f8-f39c35f3312d" providerId="ADAL" clId="{C6CF5E52-9A05-8D47-88FC-68030C41F07F}" dt="2019-04-13T04:17:01.507" v="1146" actId="14100"/>
          <ac:spMkLst>
            <pc:docMk/>
            <pc:sldMk cId="3945898909" sldId="267"/>
            <ac:spMk id="310" creationId="{5E58210E-EA0D-6547-A80D-206818825003}"/>
          </ac:spMkLst>
        </pc:spChg>
        <pc:spChg chg="add mod">
          <ac:chgData name="Ian Wu Ling En" userId="28715549-2f5c-46f8-b7f8-f39c35f3312d" providerId="ADAL" clId="{C6CF5E52-9A05-8D47-88FC-68030C41F07F}" dt="2019-04-13T04:16:20.275" v="1143" actId="14100"/>
          <ac:spMkLst>
            <pc:docMk/>
            <pc:sldMk cId="3945898909" sldId="267"/>
            <ac:spMk id="311" creationId="{89F84CF0-49BD-F940-BD32-439635E20645}"/>
          </ac:spMkLst>
        </pc:spChg>
        <pc:spChg chg="add mod">
          <ac:chgData name="Ian Wu Ling En" userId="28715549-2f5c-46f8-b7f8-f39c35f3312d" providerId="ADAL" clId="{C6CF5E52-9A05-8D47-88FC-68030C41F07F}" dt="2019-04-13T04:16:29.166" v="1144" actId="1076"/>
          <ac:spMkLst>
            <pc:docMk/>
            <pc:sldMk cId="3945898909" sldId="267"/>
            <ac:spMk id="312" creationId="{D9B1EEAA-E6DF-0544-B8F8-6EFD528FC3DF}"/>
          </ac:spMkLst>
        </pc:s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9" creationId="{A184B8CF-1B76-0B42-8283-1A0A0FECEB86}"/>
          </ac:grpSpMkLst>
        </pc:grpChg>
        <pc:grpChg chg="del mod topLvl">
          <ac:chgData name="Ian Wu Ling En" userId="28715549-2f5c-46f8-b7f8-f39c35f3312d" providerId="ADAL" clId="{C6CF5E52-9A05-8D47-88FC-68030C41F07F}" dt="2019-04-05T01:11:10.784" v="63" actId="165"/>
          <ac:grpSpMkLst>
            <pc:docMk/>
            <pc:sldMk cId="3945898909" sldId="267"/>
            <ac:grpSpMk id="22" creationId="{B9C6E885-C2B3-2447-8744-39F4C594F160}"/>
          </ac:grpSpMkLst>
        </pc:grpChg>
        <pc:grpChg chg="del mod topLvl">
          <ac:chgData name="Ian Wu Ling En" userId="28715549-2f5c-46f8-b7f8-f39c35f3312d" providerId="ADAL" clId="{C6CF5E52-9A05-8D47-88FC-68030C41F07F}" dt="2019-04-13T01:54:52.378" v="674" actId="165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47" creationId="{8A9C2A0C-8DB6-6C4C-84B8-A77567D066A1}"/>
          </ac:grpSpMkLst>
        </pc:grpChg>
        <pc:grpChg chg="del mod topLvl">
          <ac:chgData name="Ian Wu Ling En" userId="28715549-2f5c-46f8-b7f8-f39c35f3312d" providerId="ADAL" clId="{C6CF5E52-9A05-8D47-88FC-68030C41F07F}" dt="2019-04-05T01:16:05.937" v="121" actId="165"/>
          <ac:grpSpMkLst>
            <pc:docMk/>
            <pc:sldMk cId="3945898909" sldId="267"/>
            <ac:grpSpMk id="63" creationId="{29D0C24C-8640-7C4E-A397-882495A0094D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04" creationId="{B8741296-5E09-854D-AF33-F1D0D2DEAC24}"/>
          </ac:grpSpMkLst>
        </pc:grpChg>
        <pc:grpChg chg="del mod topLvl">
          <ac:chgData name="Ian Wu Ling En" userId="28715549-2f5c-46f8-b7f8-f39c35f3312d" providerId="ADAL" clId="{C6CF5E52-9A05-8D47-88FC-68030C41F07F}" dt="2019-04-05T01:10:38.676" v="57" actId="165"/>
          <ac:grpSpMkLst>
            <pc:docMk/>
            <pc:sldMk cId="3945898909" sldId="267"/>
            <ac:grpSpMk id="123" creationId="{7C617283-3E11-F344-8F3A-606A5A30468B}"/>
          </ac:grpSpMkLst>
        </pc:grpChg>
        <pc:grpChg chg="del mod topLvl">
          <ac:chgData name="Ian Wu Ling En" userId="28715549-2f5c-46f8-b7f8-f39c35f3312d" providerId="ADAL" clId="{C6CF5E52-9A05-8D47-88FC-68030C41F07F}" dt="2019-04-13T01:52:44.254" v="637" actId="478"/>
          <ac:grpSpMkLst>
            <pc:docMk/>
            <pc:sldMk cId="3945898909" sldId="267"/>
            <ac:grpSpMk id="124" creationId="{DCD0B481-2BBA-8044-9556-AA392880F139}"/>
          </ac:grpSpMkLst>
        </pc:grpChg>
        <pc:grpChg chg="del">
          <ac:chgData name="Ian Wu Ling En" userId="28715549-2f5c-46f8-b7f8-f39c35f3312d" providerId="ADAL" clId="{C6CF5E52-9A05-8D47-88FC-68030C41F07F}" dt="2019-04-05T01:08:19.617" v="0" actId="165"/>
          <ac:grpSpMkLst>
            <pc:docMk/>
            <pc:sldMk cId="3945898909" sldId="267"/>
            <ac:grpSpMk id="136" creationId="{25653EB2-4B7D-014C-84F3-EF2A561AC2BA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60" creationId="{F3E1AB10-B658-F048-818E-354DEB69B337}"/>
          </ac:grpSpMkLst>
        </pc:grpChg>
        <pc:grpChg chg="del mod topLvl">
          <ac:chgData name="Ian Wu Ling En" userId="28715549-2f5c-46f8-b7f8-f39c35f3312d" providerId="ADAL" clId="{C6CF5E52-9A05-8D47-88FC-68030C41F07F}" dt="2019-04-13T04:09:25.888" v="1029" actId="478"/>
          <ac:grpSpMkLst>
            <pc:docMk/>
            <pc:sldMk cId="3945898909" sldId="267"/>
            <ac:grpSpMk id="170" creationId="{672A2EB0-AE7D-6245-9048-F7842A503305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90" creationId="{26CC8442-E157-8141-8577-FEC47226C5A4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08" creationId="{27885E47-AAEA-C640-AB31-2A738DA68949}"/>
          </ac:grpSpMkLst>
        </pc:grpChg>
        <pc:grpChg chg="del mod topLvl">
          <ac:chgData name="Ian Wu Ling En" userId="28715549-2f5c-46f8-b7f8-f39c35f3312d" providerId="ADAL" clId="{C6CF5E52-9A05-8D47-88FC-68030C41F07F}" dt="2019-04-13T03:58:11.040" v="881" actId="478"/>
          <ac:grpSpMkLst>
            <pc:docMk/>
            <pc:sldMk cId="3945898909" sldId="267"/>
            <ac:grpSpMk id="223" creationId="{C73986C8-5449-4072-9F0F-17A38AD97EF5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61" creationId="{4E540001-09D7-D44C-8AD7-086DA0DB42CF}"/>
          </ac:grpSpMkLst>
        </pc:grpChg>
        <pc:grpChg chg="add del mod">
          <ac:chgData name="Ian Wu Ling En" userId="28715549-2f5c-46f8-b7f8-f39c35f3312d" providerId="ADAL" clId="{C6CF5E52-9A05-8D47-88FC-68030C41F07F}" dt="2019-04-13T04:09:33.204" v="1032" actId="478"/>
          <ac:grpSpMkLst>
            <pc:docMk/>
            <pc:sldMk cId="3945898909" sldId="267"/>
            <ac:grpSpMk id="283" creationId="{A44B2803-C38F-FB4B-9001-586B7E34B694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88" creationId="{0F7268A2-E461-504A-9EB0-8AB11AE6D8A4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96" creationId="{B6284508-0864-CE41-A3FE-48F515CFD90C}"/>
          </ac:grpSpMkLst>
        </pc:grp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6:39.224" v="1145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5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70" creationId="{51A78A03-963D-41D5-A96D-D610AC186B7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3" creationId="{1F37B546-E34E-0644-8936-504BB46AD7E7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87" creationId="{25C585B1-9B63-40DC-A033-F1940D48381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0" creationId="{0B2D6059-0E2F-4405-AA86-2158EDEA20D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5" creationId="{35285EEC-9534-5B40-89F1-DC7BA83B5111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7" creationId="{4B08E325-0ABF-CE43-A028-12EA84B43C79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5" creationId="{6C5F1E75-3006-6E47-84E4-E47E01FA8B21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6" creationId="{C1EB50F0-812B-2E49-AC35-8F4EE1D29A4E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7" creationId="{B1AEAA17-5F48-6140-AE7B-5B21B1B1210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09" creationId="{FE33CCF6-752E-E24F-897A-37BBED82238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11" creationId="{FC7AC526-E626-2747-B57C-E2F7D80E5F04}"/>
          </ac:cxnSpMkLst>
        </pc:cxnChg>
        <pc:cxnChg chg="del mod topLvl">
          <ac:chgData name="Ian Wu Ling En" userId="28715549-2f5c-46f8-b7f8-f39c35f3312d" providerId="ADAL" clId="{C6CF5E52-9A05-8D47-88FC-68030C41F07F}" dt="2019-04-13T01:52:45.257" v="638" actId="478"/>
          <ac:cxnSpMkLst>
            <pc:docMk/>
            <pc:sldMk cId="3945898909" sldId="267"/>
            <ac:cxnSpMk id="125" creationId="{4EB84AA4-BE9E-1148-ADD7-67CC1A122079}"/>
          </ac:cxnSpMkLst>
        </pc:cxnChg>
        <pc:cxnChg chg="del mod topLvl">
          <ac:chgData name="Ian Wu Ling En" userId="28715549-2f5c-46f8-b7f8-f39c35f3312d" providerId="ADAL" clId="{C6CF5E52-9A05-8D47-88FC-68030C41F07F}" dt="2019-04-13T01:52:45.973" v="639" actId="478"/>
          <ac:cxnSpMkLst>
            <pc:docMk/>
            <pc:sldMk cId="3945898909" sldId="267"/>
            <ac:cxnSpMk id="126" creationId="{A36FC55C-C4EB-3143-BC62-AF0262920A4A}"/>
          </ac:cxnSpMkLst>
        </pc:cxnChg>
        <pc:cxnChg chg="mod">
          <ac:chgData name="Ian Wu Ling En" userId="28715549-2f5c-46f8-b7f8-f39c35f3312d" providerId="ADAL" clId="{C6CF5E52-9A05-8D47-88FC-68030C41F07F}" dt="2019-04-13T01:52:44.254" v="637" actId="478"/>
          <ac:cxnSpMkLst>
            <pc:docMk/>
            <pc:sldMk cId="3945898909" sldId="267"/>
            <ac:cxnSpMk id="129" creationId="{2E32DDBD-42C2-B846-A4A3-3E8A3586D3BA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0" creationId="{44E00BFA-7D6A-9D4A-95BF-44013E56921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7" creationId="{1FEA5A0A-F9B0-A740-8E69-ED8A7089BDBE}"/>
          </ac:cxnSpMkLst>
        </pc:cxnChg>
        <pc:cxnChg chg="del mod topLvl">
          <ac:chgData name="Ian Wu Ling En" userId="28715549-2f5c-46f8-b7f8-f39c35f3312d" providerId="ADAL" clId="{C6CF5E52-9A05-8D47-88FC-68030C41F07F}" dt="2019-04-05T01:18:14.875" v="160" actId="478"/>
          <ac:cxnSpMkLst>
            <pc:docMk/>
            <pc:sldMk cId="3945898909" sldId="267"/>
            <ac:cxnSpMk id="152" creationId="{4D0E9FE8-1C78-DB4D-9D89-58AC6CD351F3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5" creationId="{78FB7432-30F7-5442-A0B9-47FF0CD8C3E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6" creationId="{408EB256-1CBE-1645-BC17-09FE05B8BF7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1" creationId="{0B1D54A6-1F5E-4A42-86F9-07D09B1CECA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2" creationId="{D02B9D6E-684E-8C4B-B8E7-AAE77F27A6FC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3" creationId="{09CC735F-740A-DF48-ABA7-48432B4E810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67" creationId="{D802BB03-3C10-9E45-90D5-6EF4FBBFFF2E}"/>
          </ac:cxnSpMkLst>
        </pc:cxnChg>
        <pc:cxnChg chg="del mod topLvl">
          <ac:chgData name="Ian Wu Ling En" userId="28715549-2f5c-46f8-b7f8-f39c35f3312d" providerId="ADAL" clId="{C6CF5E52-9A05-8D47-88FC-68030C41F07F}" dt="2019-04-05T01:17:58.031" v="155" actId="478"/>
          <ac:cxnSpMkLst>
            <pc:docMk/>
            <pc:sldMk cId="3945898909" sldId="267"/>
            <ac:cxnSpMk id="168" creationId="{8295CC5F-E45C-E34B-9522-2B68025D6A1D}"/>
          </ac:cxnSpMkLst>
        </pc:cxnChg>
        <pc:cxnChg chg="mod">
          <ac:chgData name="Ian Wu Ling En" userId="28715549-2f5c-46f8-b7f8-f39c35f3312d" providerId="ADAL" clId="{C6CF5E52-9A05-8D47-88FC-68030C41F07F}" dt="2019-04-13T04:09:25.888" v="1029" actId="478"/>
          <ac:cxnSpMkLst>
            <pc:docMk/>
            <pc:sldMk cId="3945898909" sldId="267"/>
            <ac:cxnSpMk id="176" creationId="{35B20108-B060-2647-9898-22A7A405E4A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77" creationId="{B5798E65-5D5A-6A4A-93EE-81E85D27F83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78" creationId="{B7D812F8-F3D3-FA4E-9702-9B4FC0884A27}"/>
          </ac:cxnSpMkLst>
        </pc:cxnChg>
        <pc:cxnChg chg="mod topLvl">
          <ac:chgData name="Ian Wu Ling En" userId="28715549-2f5c-46f8-b7f8-f39c35f3312d" providerId="ADAL" clId="{C6CF5E52-9A05-8D47-88FC-68030C41F07F}" dt="2019-04-13T03:55:59.405" v="852" actId="164"/>
          <ac:cxnSpMkLst>
            <pc:docMk/>
            <pc:sldMk cId="3945898909" sldId="267"/>
            <ac:cxnSpMk id="180" creationId="{3D2C785A-73D8-D545-9C63-4442EA2E37A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1" creationId="{C784B5B1-84BC-D240-8498-65D67B51391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2" creationId="{1DE079D8-3F5B-DD4F-8AF0-FB8A9319257A}"/>
          </ac:cxnSpMkLst>
        </pc:cxnChg>
        <pc:cxnChg chg="mod topLvl">
          <ac:chgData name="Ian Wu Ling En" userId="28715549-2f5c-46f8-b7f8-f39c35f3312d" providerId="ADAL" clId="{C6CF5E52-9A05-8D47-88FC-68030C41F07F}" dt="2019-04-13T03:55:59.405" v="852" actId="164"/>
          <ac:cxnSpMkLst>
            <pc:docMk/>
            <pc:sldMk cId="3945898909" sldId="267"/>
            <ac:cxnSpMk id="183" creationId="{D0B7E47F-267C-4A45-8DA5-8AB5EEF7A4A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4" creationId="{8C544438-5479-504F-BCAB-7CED8A4715D2}"/>
          </ac:cxnSpMkLst>
        </pc:cxnChg>
        <pc:cxnChg chg="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6" creationId="{DB391C00-B69F-594C-8AB2-EAA5291A56CC}"/>
          </ac:cxnSpMkLst>
        </pc:cxnChg>
        <pc:cxnChg chg="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8" creationId="{5233C6AE-FC03-3F45-894D-DD1223B2390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96" creationId="{EE446095-39EA-0A41-9CB8-C888168737B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3" creationId="{6CCD3E18-8278-426A-A24E-E2CCA6422BBC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4" creationId="{6CA5A59A-4D3F-4C40-846A-BB1459E9455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7" creationId="{147D89C6-EAD7-074F-BFB0-AA6064692902}"/>
          </ac:cxnSpMkLst>
        </pc:cxnChg>
        <pc:cxnChg chg="mod">
          <ac:chgData name="Ian Wu Ling En" userId="28715549-2f5c-46f8-b7f8-f39c35f3312d" providerId="ADAL" clId="{C6CF5E52-9A05-8D47-88FC-68030C41F07F}" dt="2019-04-13T03:58:11.040" v="881" actId="478"/>
          <ac:cxnSpMkLst>
            <pc:docMk/>
            <pc:sldMk cId="3945898909" sldId="267"/>
            <ac:cxnSpMk id="215" creationId="{0963EC8C-EF55-4B35-820F-72F93A5056C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16" creationId="{10C0E792-B465-E546-B30B-1FE291C204C2}"/>
          </ac:cxnSpMkLst>
        </pc:cxnChg>
        <pc:cxnChg chg="del mod topLvl">
          <ac:chgData name="Ian Wu Ling En" userId="28715549-2f5c-46f8-b7f8-f39c35f3312d" providerId="ADAL" clId="{C6CF5E52-9A05-8D47-88FC-68030C41F07F}" dt="2019-04-05T01:15:04.501" v="108" actId="478"/>
          <ac:cxnSpMkLst>
            <pc:docMk/>
            <pc:sldMk cId="3945898909" sldId="267"/>
            <ac:cxnSpMk id="217" creationId="{073AEF9A-D108-A643-8C89-21E5A7533E5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0" creationId="{083728D0-B3F8-2D49-AF8C-48544B1434AA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1" creationId="{7F80D3E6-DCC3-2B44-B704-0B15B90257C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2" creationId="{E917D87B-9EB7-6C48-AE22-B0B43AF9696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4" creationId="{C88829BC-175C-D94C-A242-D3A64944B055}"/>
          </ac:cxnSpMkLst>
        </pc:cxnChg>
        <pc:cxnChg chg="del mod topLvl">
          <ac:chgData name="Ian Wu Ling En" userId="28715549-2f5c-46f8-b7f8-f39c35f3312d" providerId="ADAL" clId="{C6CF5E52-9A05-8D47-88FC-68030C41F07F}" dt="2019-04-13T03:58:11.987" v="882" actId="478"/>
          <ac:cxnSpMkLst>
            <pc:docMk/>
            <pc:sldMk cId="3945898909" sldId="267"/>
            <ac:cxnSpMk id="229" creationId="{674D795D-BE64-4C23-AB6B-8581B194879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0" creationId="{DCC676FA-6CAB-5F42-907F-B4EBD4C68095}"/>
          </ac:cxnSpMkLst>
        </pc:cxnChg>
        <pc:cxnChg chg="del mod topLvl">
          <ac:chgData name="Ian Wu Ling En" userId="28715549-2f5c-46f8-b7f8-f39c35f3312d" providerId="ADAL" clId="{C6CF5E52-9A05-8D47-88FC-68030C41F07F}" dt="2019-04-13T03:58:12.433" v="883" actId="478"/>
          <ac:cxnSpMkLst>
            <pc:docMk/>
            <pc:sldMk cId="3945898909" sldId="267"/>
            <ac:cxnSpMk id="232" creationId="{1A83AB1C-BE26-4F1A-8576-7ACE7FC365C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3" creationId="{58144F1D-97C9-BB4A-BA1A-437A5FBD575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6" creationId="{8CA77885-A7F6-A948-8CE3-E8B42228D12E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7" creationId="{1628954C-91A8-A34D-914E-F1BEAF49C64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0" creationId="{B2DE9BFC-C2E8-594D-81A2-D05FF7DCBCB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1" creationId="{B8F9605B-F622-1E40-8DEA-07C3868E6D6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2" creationId="{B81E0C40-ABE4-6F4D-842C-4671F54D3D2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C6CF5E52-9A05-8D47-88FC-68030C41F07F}" dt="2019-04-05T01:19:08.862" v="174" actId="478"/>
          <ac:cxnSpMkLst>
            <pc:docMk/>
            <pc:sldMk cId="3945898909" sldId="267"/>
            <ac:cxnSpMk id="250" creationId="{94DA8D44-A6BB-F947-8A3D-CE9E4687BE9C}"/>
          </ac:cxnSpMkLst>
        </pc:cxnChg>
        <pc:cxnChg chg="add del">
          <ac:chgData name="Ian Wu Ling En" userId="28715549-2f5c-46f8-b7f8-f39c35f3312d" providerId="ADAL" clId="{C6CF5E52-9A05-8D47-88FC-68030C41F07F}" dt="2019-04-05T01:19:22.952" v="177"/>
          <ac:cxnSpMkLst>
            <pc:docMk/>
            <pc:sldMk cId="3945898909" sldId="267"/>
            <ac:cxnSpMk id="252" creationId="{33C37087-F921-0746-B18B-3CF8B7F69B04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4" creationId="{2D03C571-8648-E445-A8C5-B7920F23605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6" creationId="{B37B27D8-E158-3648-B3E8-F3776D5CEB6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9" creationId="{FD039C65-B9AE-A74A-87E1-EE35D5D3A084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2" creationId="{FE9CF7FB-DDC0-2F43-A761-DAA2226178B6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3" creationId="{344A2925-A1AC-EA4F-8694-9C70EA80313B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4" creationId="{2CFC48A6-29E4-0147-A293-39025BF73716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65" creationId="{6CBFFB00-ABE1-8D4F-8351-50812BBCED3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68" creationId="{B5375C1B-E164-A147-ACF2-9E9140AC904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0" creationId="{D29497BE-1F9D-C040-9854-4A2037FE14A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3" creationId="{49CC2F82-BD6E-C347-BD3D-4E075FE50C6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4" creationId="{E8B389B0-72CC-0242-809F-3EDEAD982AD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7" creationId="{67558C13-F1CD-4344-A68F-2DE6A714F734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8" creationId="{EFA6BF17-5BF9-7A46-8197-B0A67BD17BE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0" creationId="{1F596356-31E5-604B-997E-71AE8DB1C6D5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2" creationId="{E0D46884-0A95-184B-B4A1-0A9AEF014303}"/>
          </ac:cxnSpMkLst>
        </pc:cxnChg>
        <pc:cxnChg chg="mod">
          <ac:chgData name="Ian Wu Ling En" userId="28715549-2f5c-46f8-b7f8-f39c35f3312d" providerId="ADAL" clId="{C6CF5E52-9A05-8D47-88FC-68030C41F07F}" dt="2019-04-13T04:09:33.204" v="1032" actId="478"/>
          <ac:cxnSpMkLst>
            <pc:docMk/>
            <pc:sldMk cId="3945898909" sldId="267"/>
            <ac:cxnSpMk id="287" creationId="{82A07CE1-3AC7-1E42-8296-183579D3EAFA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89" creationId="{A625515F-EE4A-474B-991A-166265F323D9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0" creationId="{4298182A-56FE-A547-9ED6-13EFFDEF8217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1" creationId="{F003ABC9-1592-874B-B902-B2E6979A997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92" creationId="{6A311E70-81E7-FF45-A9CF-9F5BD35E4E1E}"/>
          </ac:cxnSpMkLst>
        </pc:cxnChg>
      </pc:sldChg>
      <pc:sldChg chg="addSp delSp del">
        <pc:chgData name="Ian Wu Ling En" userId="28715549-2f5c-46f8-b7f8-f39c35f3312d" providerId="ADAL" clId="{C6CF5E52-9A05-8D47-88FC-68030C41F07F}" dt="2019-04-13T04:15:09.999" v="1133" actId="2696"/>
        <pc:sldMkLst>
          <pc:docMk/>
          <pc:sldMk cId="2584690616" sldId="268"/>
        </pc:sldMkLst>
        <pc:spChg chg="add del">
          <ac:chgData name="Ian Wu Ling En" userId="28715549-2f5c-46f8-b7f8-f39c35f3312d" providerId="ADAL" clId="{C6CF5E52-9A05-8D47-88FC-68030C41F07F}" dt="2019-04-13T04:13:38.151" v="1099"/>
          <ac:spMkLst>
            <pc:docMk/>
            <pc:sldMk cId="2584690616" sldId="268"/>
            <ac:spMk id="4" creationId="{BEE91909-285B-6745-A025-F29F62B6869E}"/>
          </ac:spMkLst>
        </pc:spChg>
        <pc:spChg chg="add del">
          <ac:chgData name="Ian Wu Ling En" userId="28715549-2f5c-46f8-b7f8-f39c35f3312d" providerId="ADAL" clId="{C6CF5E52-9A05-8D47-88FC-68030C41F07F}" dt="2019-04-13T04:13:38.151" v="1099"/>
          <ac:spMkLst>
            <pc:docMk/>
            <pc:sldMk cId="2584690616" sldId="268"/>
            <ac:spMk id="5" creationId="{424171D7-B6CA-4E4F-8108-57DFA277BAFF}"/>
          </ac:spMkLst>
        </pc:spChg>
      </pc:sldChg>
      <pc:sldMasterChg chg="modSp modSldLayout">
        <pc:chgData name="Ian Wu Ling En" userId="28715549-2f5c-46f8-b7f8-f39c35f3312d" providerId="ADAL" clId="{C6CF5E52-9A05-8D47-88FC-68030C41F07F}" dt="2019-04-13T04:15:48.241" v="1139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59F06697-3FB1-384D-805F-F66146893A2A}"/>
    <pc:docChg chg="undo redo custSel addSld modSld modMainMaster">
      <pc:chgData name="Ian Wu Ling En" userId="28715549-2f5c-46f8-b7f8-f39c35f3312d" providerId="ADAL" clId="{59F06697-3FB1-384D-805F-F66146893A2A}" dt="2019-03-31T08:20:25.121" v="1142" actId="14100"/>
      <pc:docMkLst>
        <pc:docMk/>
      </pc:docMkLst>
      <pc:sldChg chg="addSp delSp modSp">
        <pc:chgData name="Ian Wu Ling En" userId="28715549-2f5c-46f8-b7f8-f39c35f3312d" providerId="ADAL" clId="{59F06697-3FB1-384D-805F-F66146893A2A}" dt="2019-03-31T08:20:25.121" v="1142" actId="14100"/>
        <pc:sldMkLst>
          <pc:docMk/>
          <pc:sldMk cId="3945898909" sldId="267"/>
        </pc:sldMkLst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31T08:19:01.962" v="1103"/>
          <ac:spMkLst>
            <pc:docMk/>
            <pc:sldMk cId="3945898909" sldId="267"/>
            <ac:spMk id="3" creationId="{03D8A59F-0FFD-8343-B6BC-F3021B67E172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9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29T12:24:25.734" v="4" actId="478"/>
          <ac:spMkLst>
            <pc:docMk/>
            <pc:sldMk cId="3945898909" sldId="267"/>
            <ac:spMk id="61" creationId="{73A8FCAE-0879-CB45-A808-7360F28F637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2" creationId="{5FA30939-1597-F043-854B-0B1B41A77E33}"/>
          </ac:spMkLst>
        </pc:spChg>
        <pc:spChg chg="del mod">
          <ac:chgData name="Ian Wu Ling En" userId="28715549-2f5c-46f8-b7f8-f39c35f3312d" providerId="ADAL" clId="{59F06697-3FB1-384D-805F-F66146893A2A}" dt="2019-03-29T12:49:35.753" v="447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5" creationId="{00000000-0000-0000-0000-000000000000}"/>
          </ac:spMkLst>
        </pc:spChg>
        <pc:spChg chg="del mod">
          <ac:chgData name="Ian Wu Ling En" userId="28715549-2f5c-46f8-b7f8-f39c35f3312d" providerId="ADAL" clId="{59F06697-3FB1-384D-805F-F66146893A2A}" dt="2019-03-29T12:49:35.057" v="446" actId="478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8" creationId="{4819499D-51D3-4A4D-80BE-A6C45E053497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88" creationId="{7639CC20-85BF-EF44-802D-90625B28702F}"/>
          </ac:spMkLst>
        </pc:spChg>
        <pc:spChg chg="add del mod">
          <ac:chgData name="Ian Wu Ling En" userId="28715549-2f5c-46f8-b7f8-f39c35f3312d" providerId="ADAL" clId="{59F06697-3FB1-384D-805F-F66146893A2A}" dt="2019-03-29T12:40:27.474" v="216" actId="478"/>
          <ac:spMkLst>
            <pc:docMk/>
            <pc:sldMk cId="3945898909" sldId="267"/>
            <ac:spMk id="89" creationId="{F9D12403-92F5-1842-86B1-76E2DB41CEE0}"/>
          </ac:spMkLst>
        </pc:spChg>
        <pc:spChg chg="add del mod">
          <ac:chgData name="Ian Wu Ling En" userId="28715549-2f5c-46f8-b7f8-f39c35f3312d" providerId="ADAL" clId="{59F06697-3FB1-384D-805F-F66146893A2A}" dt="2019-03-29T13:35:10.769" v="995"/>
          <ac:spMkLst>
            <pc:docMk/>
            <pc:sldMk cId="3945898909" sldId="267"/>
            <ac:spMk id="93" creationId="{3A0854D7-74F1-004A-A4A3-CFED1DFD88F0}"/>
          </ac:spMkLst>
        </pc:spChg>
        <pc:spChg chg="del mod">
          <ac:chgData name="Ian Wu Ling En" userId="28715549-2f5c-46f8-b7f8-f39c35f3312d" providerId="ADAL" clId="{59F06697-3FB1-384D-805F-F66146893A2A}" dt="2019-03-29T12:45:33.796" v="34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96" creationId="{3052A6A9-2A5E-0A48-92A3-5FCABAE85472}"/>
          </ac:spMkLst>
        </pc:spChg>
        <pc:spChg chg="add del">
          <ac:chgData name="Ian Wu Ling En" userId="28715549-2f5c-46f8-b7f8-f39c35f3312d" providerId="ADAL" clId="{59F06697-3FB1-384D-805F-F66146893A2A}" dt="2019-03-29T12:42:55.326" v="317"/>
          <ac:spMkLst>
            <pc:docMk/>
            <pc:sldMk cId="3945898909" sldId="267"/>
            <ac:spMk id="99" creationId="{5D8429A7-AB10-664F-A3FB-68B4D93DD106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1" creationId="{13240465-4E6C-C443-8101-4345273AE726}"/>
          </ac:spMkLst>
        </pc:spChg>
        <pc:spChg chg="add del mod">
          <ac:chgData name="Ian Wu Ling En" userId="28715549-2f5c-46f8-b7f8-f39c35f3312d" providerId="ADAL" clId="{59F06697-3FB1-384D-805F-F66146893A2A}" dt="2019-03-29T12:45:02.855" v="337" actId="478"/>
          <ac:spMkLst>
            <pc:docMk/>
            <pc:sldMk cId="3945898909" sldId="267"/>
            <ac:spMk id="102" creationId="{377CB1C1-4E4A-DE42-A8AB-9EFB38CFB4DF}"/>
          </ac:spMkLst>
        </pc:spChg>
        <pc:spChg chg="add del mod">
          <ac:chgData name="Ian Wu Ling En" userId="28715549-2f5c-46f8-b7f8-f39c35f3312d" providerId="ADAL" clId="{59F06697-3FB1-384D-805F-F66146893A2A}" dt="2019-03-29T13:27:48.882" v="913"/>
          <ac:spMkLst>
            <pc:docMk/>
            <pc:sldMk cId="3945898909" sldId="267"/>
            <ac:spMk id="103" creationId="{5B4DCD38-3915-B346-8D9A-BE6D9168D66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8" creationId="{89C90B7B-4449-8741-BF40-EE7DAF66070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0" creationId="{96049167-CB30-1945-91C2-386B5E94897A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3" creationId="{B6995F6F-6B5C-4743-A3BF-4689584F0299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8" creationId="{4ACA60A2-2A0C-47AA-BA1F-7C416670135D}"/>
          </ac:spMkLst>
        </pc:spChg>
        <pc:spChg chg="add del">
          <ac:chgData name="Ian Wu Ling En" userId="28715549-2f5c-46f8-b7f8-f39c35f3312d" providerId="ADAL" clId="{59F06697-3FB1-384D-805F-F66146893A2A}" dt="2019-03-29T12:47:30.481" v="382"/>
          <ac:spMkLst>
            <pc:docMk/>
            <pc:sldMk cId="3945898909" sldId="267"/>
            <ac:spMk id="131" creationId="{564385E0-5C14-6D4D-B822-C3B1BEF94DF2}"/>
          </ac:spMkLst>
        </pc:spChg>
        <pc:spChg chg="add del mod">
          <ac:chgData name="Ian Wu Ling En" userId="28715549-2f5c-46f8-b7f8-f39c35f3312d" providerId="ADAL" clId="{59F06697-3FB1-384D-805F-F66146893A2A}" dt="2019-03-29T12:56:34.983" v="486" actId="478"/>
          <ac:spMkLst>
            <pc:docMk/>
            <pc:sldMk cId="3945898909" sldId="267"/>
            <ac:spMk id="133" creationId="{804D9123-0784-C842-BE31-730DA0DD3FC8}"/>
          </ac:spMkLst>
        </pc:spChg>
        <pc:spChg chg="add del mod">
          <ac:chgData name="Ian Wu Ling En" userId="28715549-2f5c-46f8-b7f8-f39c35f3312d" providerId="ADAL" clId="{59F06697-3FB1-384D-805F-F66146893A2A}" dt="2019-03-29T12:48:37.956" v="429"/>
          <ac:spMkLst>
            <pc:docMk/>
            <pc:sldMk cId="3945898909" sldId="267"/>
            <ac:spMk id="134" creationId="{345ED1D9-DC65-6A4C-AECE-B45C870C482C}"/>
          </ac:spMkLst>
        </pc:spChg>
        <pc:spChg chg="add del mod">
          <ac:chgData name="Ian Wu Ling En" userId="28715549-2f5c-46f8-b7f8-f39c35f3312d" providerId="ADAL" clId="{59F06697-3FB1-384D-805F-F66146893A2A}" dt="2019-03-29T12:48:37.412" v="427"/>
          <ac:spMkLst>
            <pc:docMk/>
            <pc:sldMk cId="3945898909" sldId="267"/>
            <ac:spMk id="136" creationId="{B6F327FA-174B-2E4B-8F14-846A783ACADE}"/>
          </ac:spMkLst>
        </pc:spChg>
        <pc:spChg chg="add del mod">
          <ac:chgData name="Ian Wu Ling En" userId="28715549-2f5c-46f8-b7f8-f39c35f3312d" providerId="ADAL" clId="{59F06697-3FB1-384D-805F-F66146893A2A}" dt="2019-03-29T13:30:10.938" v="925"/>
          <ac:spMkLst>
            <pc:docMk/>
            <pc:sldMk cId="3945898909" sldId="267"/>
            <ac:spMk id="138" creationId="{143C1AE3-D9D5-604F-B61E-EBE8954860A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43" creationId="{3C9A20DB-4D6B-274B-8FDA-CD6A91FEF207}"/>
          </ac:spMkLst>
        </pc:spChg>
        <pc:spChg chg="add del mod">
          <ac:chgData name="Ian Wu Ling En" userId="28715549-2f5c-46f8-b7f8-f39c35f3312d" providerId="ADAL" clId="{59F06697-3FB1-384D-805F-F66146893A2A}" dt="2019-03-29T12:50:28.412" v="466" actId="478"/>
          <ac:spMkLst>
            <pc:docMk/>
            <pc:sldMk cId="3945898909" sldId="267"/>
            <ac:spMk id="144" creationId="{5208FEAE-C1CD-4546-85EE-E7053BF6D791}"/>
          </ac:spMkLst>
        </pc:spChg>
        <pc:spChg chg="add del mod">
          <ac:chgData name="Ian Wu Ling En" userId="28715549-2f5c-46f8-b7f8-f39c35f3312d" providerId="ADAL" clId="{59F06697-3FB1-384D-805F-F66146893A2A}" dt="2019-03-31T08:16:00.644" v="1101" actId="478"/>
          <ac:spMkLst>
            <pc:docMk/>
            <pc:sldMk cId="3945898909" sldId="267"/>
            <ac:spMk id="145" creationId="{FFF28C2E-F485-ED48-A54C-9B7DD4C4532B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8" creationId="{377FC73A-4298-914C-8A8A-149C83E5408F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9" creationId="{D16577DD-BB90-FC4C-93A3-106620F8E29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1" creationId="{F7CED298-4EDE-FF45-B324-B77AEFBE20B1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53" creationId="{6F81ACD1-05D3-C441-8A11-2F2FCD5AA83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4" creationId="{F20B6C2B-F9FF-1F49-85AB-C6B8C45CA548}"/>
          </ac:spMkLst>
        </pc:spChg>
        <pc:spChg chg="add del mod">
          <ac:chgData name="Ian Wu Ling En" userId="28715549-2f5c-46f8-b7f8-f39c35f3312d" providerId="ADAL" clId="{59F06697-3FB1-384D-805F-F66146893A2A}" dt="2019-03-29T12:56:39.954" v="491"/>
          <ac:spMkLst>
            <pc:docMk/>
            <pc:sldMk cId="3945898909" sldId="267"/>
            <ac:spMk id="158" creationId="{5D6B35C3-44B7-E847-9CA5-A319D48CE014}"/>
          </ac:spMkLst>
        </pc:spChg>
        <pc:spChg chg="add del mod">
          <ac:chgData name="Ian Wu Ling En" userId="28715549-2f5c-46f8-b7f8-f39c35f3312d" providerId="ADAL" clId="{59F06697-3FB1-384D-805F-F66146893A2A}" dt="2019-03-29T13:37:22.141" v="1024"/>
          <ac:spMkLst>
            <pc:docMk/>
            <pc:sldMk cId="3945898909" sldId="267"/>
            <ac:spMk id="159" creationId="{753FD7C7-C11C-E046-9245-FE00CC8A63FD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4" creationId="{82A30E36-8EB3-D346-A3CD-C5BCAAFDBC6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5" creationId="{6B259907-4D28-9843-934E-587529DFDBC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9" creationId="{2C01B743-3B15-E14C-B1F1-38B1A0031572}"/>
          </ac:spMkLst>
        </pc:spChg>
        <pc:spChg chg="mod">
          <ac:chgData name="Ian Wu Ling En" userId="28715549-2f5c-46f8-b7f8-f39c35f3312d" providerId="ADAL" clId="{59F06697-3FB1-384D-805F-F66146893A2A}" dt="2019-03-29T12:58:02.799" v="560" actId="1076"/>
          <ac:spMkLst>
            <pc:docMk/>
            <pc:sldMk cId="3945898909" sldId="267"/>
            <ac:spMk id="174" creationId="{A6A48095-E7AB-124A-95BD-A0A761ABE33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79" creationId="{255974EA-692D-7A4B-AFBC-82C77B40F2F0}"/>
          </ac:spMkLst>
        </pc:spChg>
        <pc:spChg chg="add del mod">
          <ac:chgData name="Ian Wu Ling En" userId="28715549-2f5c-46f8-b7f8-f39c35f3312d" providerId="ADAL" clId="{59F06697-3FB1-384D-805F-F66146893A2A}" dt="2019-03-29T13:15:18.256" v="714" actId="478"/>
          <ac:spMkLst>
            <pc:docMk/>
            <pc:sldMk cId="3945898909" sldId="267"/>
            <ac:spMk id="185" creationId="{7A40C263-1FFC-4841-8C23-73427C71B0C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5" creationId="{C706D829-8F4F-BF46-B209-C7771B167ABD}"/>
          </ac:spMkLst>
        </pc:spChg>
        <pc:spChg chg="del mod">
          <ac:chgData name="Ian Wu Ling En" userId="28715549-2f5c-46f8-b7f8-f39c35f3312d" providerId="ADAL" clId="{59F06697-3FB1-384D-805F-F66146893A2A}" dt="2019-03-29T12:57:47.950" v="551" actId="478"/>
          <ac:spMkLst>
            <pc:docMk/>
            <pc:sldMk cId="3945898909" sldId="267"/>
            <ac:spMk id="186" creationId="{ED894C81-4B95-4AAC-AEB1-37FB58E82CB3}"/>
          </ac:spMkLst>
        </pc:spChg>
        <pc:spChg chg="del mod">
          <ac:chgData name="Ian Wu Ling En" userId="28715549-2f5c-46f8-b7f8-f39c35f3312d" providerId="ADAL" clId="{59F06697-3FB1-384D-805F-F66146893A2A}" dt="2019-03-29T12:49:37.343" v="450" actId="478"/>
          <ac:spMkLst>
            <pc:docMk/>
            <pc:sldMk cId="3945898909" sldId="267"/>
            <ac:spMk id="187" creationId="{09B0E711-DA47-4651-8AB4-F1BD8D990B22}"/>
          </ac:spMkLst>
        </pc:spChg>
        <pc:spChg chg="add mod">
          <ac:chgData name="Ian Wu Ling En" userId="28715549-2f5c-46f8-b7f8-f39c35f3312d" providerId="ADAL" clId="{59F06697-3FB1-384D-805F-F66146893A2A}" dt="2019-03-31T08:19:11.259" v="1108" actId="1037"/>
          <ac:spMkLst>
            <pc:docMk/>
            <pc:sldMk cId="3945898909" sldId="267"/>
            <ac:spMk id="187" creationId="{629D7545-3EEA-DB4B-84CD-E3D50FD9C7E3}"/>
          </ac:spMkLst>
        </pc:spChg>
        <pc:spChg chg="add mod">
          <ac:chgData name="Ian Wu Ling En" userId="28715549-2f5c-46f8-b7f8-f39c35f3312d" providerId="ADAL" clId="{59F06697-3FB1-384D-805F-F66146893A2A}" dt="2019-03-31T08:20:13.513" v="1141" actId="20577"/>
          <ac:spMkLst>
            <pc:docMk/>
            <pc:sldMk cId="3945898909" sldId="267"/>
            <ac:spMk id="189" creationId="{37A487E0-4E87-7549-AFC6-602C29EAAC97}"/>
          </ac:spMkLst>
        </pc:spChg>
        <pc:spChg chg="add del mod">
          <ac:chgData name="Ian Wu Ling En" userId="28715549-2f5c-46f8-b7f8-f39c35f3312d" providerId="ADAL" clId="{59F06697-3FB1-384D-805F-F66146893A2A}" dt="2019-03-29T13:15:31.489" v="720" actId="478"/>
          <ac:spMkLst>
            <pc:docMk/>
            <pc:sldMk cId="3945898909" sldId="267"/>
            <ac:spMk id="190" creationId="{858D7652-ED2B-1045-802D-CC13745DCE87}"/>
          </ac:spMkLst>
        </pc:spChg>
        <pc:spChg chg="add del mod">
          <ac:chgData name="Ian Wu Ling En" userId="28715549-2f5c-46f8-b7f8-f39c35f3312d" providerId="ADAL" clId="{59F06697-3FB1-384D-805F-F66146893A2A}" dt="2019-03-29T13:15:30.603" v="719" actId="478"/>
          <ac:spMkLst>
            <pc:docMk/>
            <pc:sldMk cId="3945898909" sldId="267"/>
            <ac:spMk id="191" creationId="{0472B4E4-73D9-B048-9E89-1B47AD517772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95" creationId="{97981C43-3251-744B-88AA-1CF076121B98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8" creationId="{2D50FED5-19CB-C64B-A728-5BED829F6F8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9" creationId="{7584BF4D-6B2B-CB49-AECB-EE76C1DABA04}"/>
          </ac:spMkLst>
        </pc:spChg>
        <pc:spChg chg="del mod">
          <ac:chgData name="Ian Wu Ling En" userId="28715549-2f5c-46f8-b7f8-f39c35f3312d" providerId="ADAL" clId="{59F06697-3FB1-384D-805F-F66146893A2A}" dt="2019-03-29T12:59:31.694" v="572" actId="478"/>
          <ac:spMkLst>
            <pc:docMk/>
            <pc:sldMk cId="3945898909" sldId="267"/>
            <ac:spMk id="200" creationId="{50837DB6-4B6D-48F4-8D5B-B6A0A834466D}"/>
          </ac:spMkLst>
        </pc:spChg>
        <pc:spChg chg="add del">
          <ac:chgData name="Ian Wu Ling En" userId="28715549-2f5c-46f8-b7f8-f39c35f3312d" providerId="ADAL" clId="{59F06697-3FB1-384D-805F-F66146893A2A}" dt="2019-03-29T13:11:31.559" v="652"/>
          <ac:spMkLst>
            <pc:docMk/>
            <pc:sldMk cId="3945898909" sldId="267"/>
            <ac:spMk id="202" creationId="{110D949C-797E-3C41-998D-864841AD954F}"/>
          </ac:spMkLst>
        </pc:spChg>
        <pc:spChg chg="add del mod">
          <ac:chgData name="Ian Wu Ling En" userId="28715549-2f5c-46f8-b7f8-f39c35f3312d" providerId="ADAL" clId="{59F06697-3FB1-384D-805F-F66146893A2A}" dt="2019-03-29T13:15:21.098" v="717" actId="478"/>
          <ac:spMkLst>
            <pc:docMk/>
            <pc:sldMk cId="3945898909" sldId="267"/>
            <ac:spMk id="204" creationId="{5A677133-AE68-FD4D-97A6-B51776251EC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59F06697-3FB1-384D-805F-F66146893A2A}" dt="2019-03-29T13:31:43.025" v="950" actId="1076"/>
          <ac:spMkLst>
            <pc:docMk/>
            <pc:sldMk cId="3945898909" sldId="267"/>
            <ac:spMk id="213" creationId="{199F746E-405B-485A-994E-C0C45F8824D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8" creationId="{79870CEC-CDA9-134D-A517-F7D3B53D16D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5" creationId="{C1F9E8DE-C634-2646-9B1B-72BAE4DE878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6" creationId="{DC2689C9-7155-724A-94AB-B682A14C8839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7" creationId="{A40D24B1-BDB2-0C4E-8301-7BB54F239B7F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28" creationId="{AEDAFCB4-D94D-2F4A-8B1B-C8E81D0FFBF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1" creationId="{B81BED4B-E7A2-3543-AE4E-EC3D74B1DC8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4" creationId="{7B9CECBE-F326-374E-AF2F-9692906233B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35" creationId="{0D2C5A65-0C4F-F147-AD45-0A57D3EF9D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9" creationId="{DA07F06D-644A-4849-9865-A36D744C5D8D}"/>
          </ac:spMkLst>
        </pc:spChg>
        <pc:spChg chg="add del">
          <ac:chgData name="Ian Wu Ling En" userId="28715549-2f5c-46f8-b7f8-f39c35f3312d" providerId="ADAL" clId="{59F06697-3FB1-384D-805F-F66146893A2A}" dt="2019-03-29T13:21:46.102" v="822"/>
          <ac:spMkLst>
            <pc:docMk/>
            <pc:sldMk cId="3945898909" sldId="267"/>
            <ac:spMk id="243" creationId="{E61A3B19-7F24-214A-BB78-C19FE48F4C4D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4" creationId="{9E3A7F92-A871-E745-8602-DF85C44C323B}"/>
          </ac:spMkLst>
        </pc:spChg>
        <pc:spChg chg="add del">
          <ac:chgData name="Ian Wu Ling En" userId="28715549-2f5c-46f8-b7f8-f39c35f3312d" providerId="ADAL" clId="{59F06697-3FB1-384D-805F-F66146893A2A}" dt="2019-03-29T13:22:12.535" v="848"/>
          <ac:spMkLst>
            <pc:docMk/>
            <pc:sldMk cId="3945898909" sldId="267"/>
            <ac:spMk id="245" creationId="{BCD96B90-1388-4049-8D20-6B294E6E6DE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7" creationId="{B8789BC5-3D93-B54B-BC1B-4034C900DE78}"/>
          </ac:spMkLst>
        </pc:spChg>
        <pc:spChg chg="add del mod">
          <ac:chgData name="Ian Wu Ling En" userId="28715549-2f5c-46f8-b7f8-f39c35f3312d" providerId="ADAL" clId="{59F06697-3FB1-384D-805F-F66146893A2A}" dt="2019-03-29T13:22:45.750" v="858"/>
          <ac:spMkLst>
            <pc:docMk/>
            <pc:sldMk cId="3945898909" sldId="267"/>
            <ac:spMk id="249" creationId="{2F621984-72DF-2A4A-958F-EFB8B6E782FF}"/>
          </ac:spMkLst>
        </pc:spChg>
        <pc:spChg chg="add del mod">
          <ac:chgData name="Ian Wu Ling En" userId="28715549-2f5c-46f8-b7f8-f39c35f3312d" providerId="ADAL" clId="{59F06697-3FB1-384D-805F-F66146893A2A}" dt="2019-03-29T13:37:06.785" v="1020" actId="478"/>
          <ac:spMkLst>
            <pc:docMk/>
            <pc:sldMk cId="3945898909" sldId="267"/>
            <ac:spMk id="251" creationId="{63AA0CC3-5C5F-5041-9836-2A2FE6B9894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3" creationId="{798620FD-C0F5-7B4D-90FD-67A4D791C50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5" creationId="{CFDBD86B-FC0C-4B42-93F9-FE8CE001454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7" creationId="{9C9B2CA4-ACFD-6349-8405-C4F9B90B5C1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8" creationId="{20339B0D-8AFB-CF4D-999E-BD47E66F3CE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0" creationId="{DFD16A13-5510-5641-B5B7-D2F584A2C13A}"/>
          </ac:spMkLst>
        </pc:spChg>
        <pc:spChg chg="add del">
          <ac:chgData name="Ian Wu Ling En" userId="28715549-2f5c-46f8-b7f8-f39c35f3312d" providerId="ADAL" clId="{59F06697-3FB1-384D-805F-F66146893A2A}" dt="2019-03-29T13:35:12.431" v="997"/>
          <ac:spMkLst>
            <pc:docMk/>
            <pc:sldMk cId="3945898909" sldId="267"/>
            <ac:spMk id="265" creationId="{586A0C69-0EBE-D448-BA2E-1C35192DA5D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6" creationId="{28220A4F-9C19-BC44-B42E-E080A6399FBA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7" creationId="{AD1AABBF-15D8-884E-B7EF-1F5A4C73252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9" creationId="{B8508A7F-A4DE-004B-B8E2-1D25026B35B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1" creationId="{99731BCC-63CE-814F-913B-93C3735DDB41}"/>
          </ac:spMkLst>
        </pc:spChg>
        <pc:spChg chg="add mod">
          <ac:chgData name="Ian Wu Ling En" userId="28715549-2f5c-46f8-b7f8-f39c35f3312d" providerId="ADAL" clId="{59F06697-3FB1-384D-805F-F66146893A2A}" dt="2019-03-31T08:20:09.693" v="1138" actId="20577"/>
          <ac:spMkLst>
            <pc:docMk/>
            <pc:sldMk cId="3945898909" sldId="267"/>
            <ac:spMk id="272" creationId="{583BEF23-AAC1-4B4E-96C6-257E45A39DF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5" creationId="{9A33FF31-FA50-D242-A2C2-EDF7F96FC5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6" creationId="{D3A6379B-4B14-2E44-A859-F44A00346CD0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79" creationId="{728E960B-CBA1-B24C-945D-57962C30496F}"/>
          </ac:spMkLst>
        </pc:spChg>
        <pc:spChg chg="add del">
          <ac:chgData name="Ian Wu Ling En" userId="28715549-2f5c-46f8-b7f8-f39c35f3312d" providerId="ADAL" clId="{59F06697-3FB1-384D-805F-F66146893A2A}" dt="2019-03-29T13:38:24.745" v="1046"/>
          <ac:spMkLst>
            <pc:docMk/>
            <pc:sldMk cId="3945898909" sldId="267"/>
            <ac:spMk id="284" creationId="{B5732C07-DC93-DD45-B356-CE00AC0EB705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86" creationId="{C8738879-41E1-A641-BC81-1B9C3B6561E0}"/>
          </ac:spMkLst>
        </pc:spChg>
        <pc:spChg chg="add mod">
          <ac:chgData name="Ian Wu Ling En" userId="28715549-2f5c-46f8-b7f8-f39c35f3312d" providerId="ADAL" clId="{59F06697-3FB1-384D-805F-F66146893A2A}" dt="2019-03-31T08:19:32.587" v="1134" actId="20577"/>
          <ac:spMkLst>
            <pc:docMk/>
            <pc:sldMk cId="3945898909" sldId="267"/>
            <ac:spMk id="293" creationId="{268D57BA-672C-0941-8D7E-DAB8D765B2EF}"/>
          </ac:spMkLst>
        </pc:spChg>
        <pc:spChg chg="add del">
          <ac:chgData name="Ian Wu Ling En" userId="28715549-2f5c-46f8-b7f8-f39c35f3312d" providerId="ADAL" clId="{59F06697-3FB1-384D-805F-F66146893A2A}" dt="2019-03-29T13:40:13.665" v="1076"/>
          <ac:spMkLst>
            <pc:docMk/>
            <pc:sldMk cId="3945898909" sldId="267"/>
            <ac:spMk id="295" creationId="{F160BB03-76CB-1B41-8202-23AB874518A7}"/>
          </ac:spMkLst>
        </pc:spChg>
        <pc:grpChg chg="add del mod">
          <ac:chgData name="Ian Wu Ling En" userId="28715549-2f5c-46f8-b7f8-f39c35f3312d" providerId="ADAL" clId="{59F06697-3FB1-384D-805F-F66146893A2A}" dt="2019-03-29T13:14:42.911" v="708" actId="478"/>
          <ac:grpSpMkLst>
            <pc:docMk/>
            <pc:sldMk cId="3945898909" sldId="267"/>
            <ac:grpSpMk id="11" creationId="{2DEBC3CC-A849-9348-A633-D0A2438795B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" creationId="{B9C6E885-C2B3-2447-8744-39F4C594F160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63" creationId="{29D0C24C-8640-7C4E-A397-882495A0094D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04" creationId="{B8741296-5E09-854D-AF33-F1D0D2DEAC24}"/>
          </ac:grpSpMkLst>
        </pc:grpChg>
        <pc:grpChg chg="add del mod">
          <ac:chgData name="Ian Wu Ling En" userId="28715549-2f5c-46f8-b7f8-f39c35f3312d" providerId="ADAL" clId="{59F06697-3FB1-384D-805F-F66146893A2A}" dt="2019-03-29T12:46:53.263" v="373"/>
          <ac:grpSpMkLst>
            <pc:docMk/>
            <pc:sldMk cId="3945898909" sldId="267"/>
            <ac:grpSpMk id="116" creationId="{D72438ED-CD9F-B140-B4B3-1B5CEB15EC93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3" creationId="{7C617283-3E11-F344-8F3A-606A5A30468B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4" creationId="{DCD0B481-2BBA-8044-9556-AA392880F139}"/>
          </ac:grpSpMkLst>
        </pc:grpChg>
        <pc:grpChg chg="add mod">
          <ac:chgData name="Ian Wu Ling En" userId="28715549-2f5c-46f8-b7f8-f39c35f3312d" providerId="ADAL" clId="{59F06697-3FB1-384D-805F-F66146893A2A}" dt="2019-03-29T14:39:28.843" v="1095" actId="1076"/>
          <ac:grpSpMkLst>
            <pc:docMk/>
            <pc:sldMk cId="3945898909" sldId="267"/>
            <ac:grpSpMk id="136" creationId="{25653EB2-4B7D-014C-84F3-EF2A561AC2BA}"/>
          </ac:grpSpMkLst>
        </pc:grpChg>
        <pc:grpChg chg="add del mod">
          <ac:chgData name="Ian Wu Ling En" userId="28715549-2f5c-46f8-b7f8-f39c35f3312d" providerId="ADAL" clId="{59F06697-3FB1-384D-805F-F66146893A2A}" dt="2019-03-29T13:35:06.206" v="994" actId="478"/>
          <ac:grpSpMkLst>
            <pc:docMk/>
            <pc:sldMk cId="3945898909" sldId="267"/>
            <ac:grpSpMk id="139" creationId="{A558B455-084A-3E48-8213-F705954E941C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60" creationId="{F3E1AB10-B658-F048-818E-354DEB69B33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0" creationId="{672A2EB0-AE7D-6245-9048-F7842A503305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1" creationId="{2B2BB324-114C-A64C-BDA8-EB36980C9430}"/>
          </ac:grpSpMkLst>
        </pc:grpChg>
        <pc:grpChg chg="add del mod">
          <ac:chgData name="Ian Wu Ling En" userId="28715549-2f5c-46f8-b7f8-f39c35f3312d" providerId="ADAL" clId="{59F06697-3FB1-384D-805F-F66146893A2A}" dt="2019-03-29T13:39:08.552" v="1056" actId="478"/>
          <ac:grpSpMkLst>
            <pc:docMk/>
            <pc:sldMk cId="3945898909" sldId="267"/>
            <ac:grpSpMk id="209" creationId="{2732F5BE-87CC-3846-8FE5-B2A3F38A037F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3" creationId="{C73986C8-5449-4072-9F0F-17A38AD97EF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61" creationId="{4E540001-09D7-D44C-8AD7-086DA0DB42CF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88" creationId="{0F7268A2-E461-504A-9EB0-8AB11AE6D8A4}"/>
          </ac:grpSpMkLst>
        </pc:grp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4" creationId="{3C6D2BFB-EAFD-1845-B6AC-1AE9C9AB012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31T08:20:25.121" v="1142" actId="14100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7" creationId="{D881596E-177C-4FDC-8E60-CAB90B3D5FAB}"/>
          </ac:cxnSpMkLst>
        </pc:cxnChg>
        <pc:cxnChg chg="del mod">
          <ac:chgData name="Ian Wu Ling En" userId="28715549-2f5c-46f8-b7f8-f39c35f3312d" providerId="ADAL" clId="{59F06697-3FB1-384D-805F-F66146893A2A}" dt="2019-03-29T13:06:02.436" v="619" actId="478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0" creationId="{51A78A03-963D-41D5-A96D-D610AC186B7D}"/>
          </ac:cxnSpMkLst>
        </pc:cxnChg>
        <pc:cxnChg chg="del mod">
          <ac:chgData name="Ian Wu Ling En" userId="28715549-2f5c-46f8-b7f8-f39c35f3312d" providerId="ADAL" clId="{59F06697-3FB1-384D-805F-F66146893A2A}" dt="2019-03-29T12:49:36.284" v="448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 mod">
          <ac:chgData name="Ian Wu Ling En" userId="28715549-2f5c-46f8-b7f8-f39c35f3312d" providerId="ADAL" clId="{59F06697-3FB1-384D-805F-F66146893A2A}" dt="2019-03-29T12:49:36.802" v="449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6" creationId="{9171ECEE-D4A7-464C-B327-CDF3489B27F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7" creationId="{25C585B1-9B63-40DC-A033-F1940D483812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1" creationId="{B589EB00-C222-484B-9DE3-8F891B9224F4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2" creationId="{82289836-7BC3-A048-ADE0-123053D532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5" creationId="{35285EEC-9534-5B40-89F1-DC7BA83B5111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7" creationId="{4B08E325-0ABF-CE43-A028-12EA84B43C79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98" creationId="{672844C4-560A-2141-A5F9-CC8B80955E1A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100" creationId="{08715C74-C82C-5642-B6AD-7C976E8A7C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09" creationId="{FE33CCF6-752E-E24F-897A-37BBED82238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11" creationId="{FC7AC526-E626-2747-B57C-E2F7D80E5F04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4" creationId="{DBD768FD-F560-B840-8073-594429EF7415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5" creationId="{C06E77F3-5CF4-9E46-B119-7337317C4495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1" creationId="{33601415-F4CD-804A-984D-DF10DAB2E4DC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2" creationId="{BAD9071E-8D96-FD46-8153-501EE4FCF368}"/>
          </ac:cxnSpMkLst>
        </pc:cxnChg>
        <pc:cxnChg chg="mod">
          <ac:chgData name="Ian Wu Ling En" userId="28715549-2f5c-46f8-b7f8-f39c35f3312d" providerId="ADAL" clId="{59F06697-3FB1-384D-805F-F66146893A2A}" dt="2019-03-29T13:21:51.516" v="838" actId="14100"/>
          <ac:cxnSpMkLst>
            <pc:docMk/>
            <pc:sldMk cId="3945898909" sldId="267"/>
            <ac:cxnSpMk id="125" creationId="{4EB84AA4-BE9E-1148-ADD7-67CC1A122079}"/>
          </ac:cxnSpMkLst>
        </pc:cxnChg>
        <pc:cxnChg chg="mod">
          <ac:chgData name="Ian Wu Ling En" userId="28715549-2f5c-46f8-b7f8-f39c35f3312d" providerId="ADAL" clId="{59F06697-3FB1-384D-805F-F66146893A2A}" dt="2019-03-29T13:21:49.759" v="833" actId="14100"/>
          <ac:cxnSpMkLst>
            <pc:docMk/>
            <pc:sldMk cId="3945898909" sldId="267"/>
            <ac:cxnSpMk id="126" creationId="{A36FC55C-C4EB-3143-BC62-AF0262920A4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0" creationId="{44E00BFA-7D6A-9D4A-95BF-44013E569210}"/>
          </ac:cxnSpMkLst>
        </pc:cxnChg>
        <pc:cxnChg chg="add del mod">
          <ac:chgData name="Ian Wu Ling En" userId="28715549-2f5c-46f8-b7f8-f39c35f3312d" providerId="ADAL" clId="{59F06697-3FB1-384D-805F-F66146893A2A}" dt="2019-03-29T12:56:35.559" v="487" actId="478"/>
          <ac:cxnSpMkLst>
            <pc:docMk/>
            <pc:sldMk cId="3945898909" sldId="267"/>
            <ac:cxnSpMk id="132" creationId="{22CA92FC-055F-AE42-B96F-91D11C841BA7}"/>
          </ac:cxnSpMkLst>
        </pc:cxnChg>
        <pc:cxnChg chg="add del mod">
          <ac:chgData name="Ian Wu Ling En" userId="28715549-2f5c-46f8-b7f8-f39c35f3312d" providerId="ADAL" clId="{59F06697-3FB1-384D-805F-F66146893A2A}" dt="2019-03-29T12:48:37.412" v="427"/>
          <ac:cxnSpMkLst>
            <pc:docMk/>
            <pc:sldMk cId="3945898909" sldId="267"/>
            <ac:cxnSpMk id="135" creationId="{A3C420E8-FE62-D34A-A8EE-B63D279103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7" creationId="{1FEA5A0A-F9B0-A740-8E69-ED8A7089BDBE}"/>
          </ac:cxnSpMkLst>
        </pc:cxnChg>
        <pc:cxnChg chg="add del mod">
          <ac:chgData name="Ian Wu Ling En" userId="28715549-2f5c-46f8-b7f8-f39c35f3312d" providerId="ADAL" clId="{59F06697-3FB1-384D-805F-F66146893A2A}" dt="2019-03-31T08:15:57.618" v="1100" actId="478"/>
          <ac:cxnSpMkLst>
            <pc:docMk/>
            <pc:sldMk cId="3945898909" sldId="267"/>
            <ac:cxnSpMk id="146" creationId="{2CCBE384-E26B-E648-9ECD-BA2B5A96FE25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47" creationId="{B0113E9B-0954-5A4A-B717-09427D0E798C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50" creationId="{0CF182B4-8887-FB4E-ACD6-4507F367C49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2" creationId="{4D0E9FE8-1C78-DB4D-9D89-58AC6CD351F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5" creationId="{78FB7432-30F7-5442-A0B9-47FF0CD8C3E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6" creationId="{408EB256-1CBE-1645-BC17-09FE05B8BF7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7" creationId="{D802BB03-3C10-9E45-90D5-6EF4FBBFFF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8" creationId="{8295CC5F-E45C-E34B-9522-2B68025D6A1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7" creationId="{B5798E65-5D5A-6A4A-93EE-81E85D27F83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8" creationId="{B7D812F8-F3D3-FA4E-9702-9B4FC0884A27}"/>
          </ac:cxnSpMkLst>
        </pc:cxnChg>
        <pc:cxnChg chg="add del mod">
          <ac:chgData name="Ian Wu Ling En" userId="28715549-2f5c-46f8-b7f8-f39c35f3312d" providerId="ADAL" clId="{59F06697-3FB1-384D-805F-F66146893A2A}" dt="2019-03-29T13:09:46.543" v="643" actId="478"/>
          <ac:cxnSpMkLst>
            <pc:docMk/>
            <pc:sldMk cId="3945898909" sldId="267"/>
            <ac:cxnSpMk id="179" creationId="{E5D1272C-B6B5-4547-A71D-6D5F290F4C1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0" creationId="{3D2C785A-73D8-D545-9C63-4442EA2E37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1" creationId="{C784B5B1-84BC-D240-8498-65D67B51391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2" creationId="{1DE079D8-3F5B-DD4F-8AF0-FB8A9319257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3" creationId="{D0B7E47F-267C-4A45-8DA5-8AB5EEF7A4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4" creationId="{8C544438-5479-504F-BCAB-7CED8A4715D2}"/>
          </ac:cxnSpMkLst>
        </pc:cxnChg>
        <pc:cxnChg chg="add mod">
          <ac:chgData name="Ian Wu Ling En" userId="28715549-2f5c-46f8-b7f8-f39c35f3312d" providerId="ADAL" clId="{59F06697-3FB1-384D-805F-F66146893A2A}" dt="2019-03-31T08:19:18.498" v="1115" actId="1038"/>
          <ac:cxnSpMkLst>
            <pc:docMk/>
            <pc:sldMk cId="3945898909" sldId="267"/>
            <ac:cxnSpMk id="186" creationId="{DB391C00-B69F-594C-8AB2-EAA5291A56CC}"/>
          </ac:cxnSpMkLst>
        </pc:cxnChg>
        <pc:cxnChg chg="del mod">
          <ac:chgData name="Ian Wu Ling En" userId="28715549-2f5c-46f8-b7f8-f39c35f3312d" providerId="ADAL" clId="{59F06697-3FB1-384D-805F-F66146893A2A}" dt="2019-03-29T12:57:48.610" v="552" actId="478"/>
          <ac:cxnSpMkLst>
            <pc:docMk/>
            <pc:sldMk cId="3945898909" sldId="267"/>
            <ac:cxnSpMk id="188" creationId="{44EF094F-1339-4CA4-88DB-FE36777A1A62}"/>
          </ac:cxnSpMkLst>
        </pc:cxnChg>
        <pc:cxnChg chg="add mod">
          <ac:chgData name="Ian Wu Ling En" userId="28715549-2f5c-46f8-b7f8-f39c35f3312d" providerId="ADAL" clId="{59F06697-3FB1-384D-805F-F66146893A2A}" dt="2019-03-31T08:20:02.320" v="1136" actId="1076"/>
          <ac:cxnSpMkLst>
            <pc:docMk/>
            <pc:sldMk cId="3945898909" sldId="267"/>
            <ac:cxnSpMk id="188" creationId="{5233C6AE-FC03-3F45-894D-DD1223B2390F}"/>
          </ac:cxnSpMkLst>
        </pc:cxnChg>
        <pc:cxnChg chg="add del mod">
          <ac:chgData name="Ian Wu Ling En" userId="28715549-2f5c-46f8-b7f8-f39c35f3312d" providerId="ADAL" clId="{59F06697-3FB1-384D-805F-F66146893A2A}" dt="2019-03-29T13:15:19.338" v="715" actId="478"/>
          <ac:cxnSpMkLst>
            <pc:docMk/>
            <pc:sldMk cId="3945898909" sldId="267"/>
            <ac:cxnSpMk id="189" creationId="{CD8D788C-F872-2F49-A949-B6F7EBCB9A76}"/>
          </ac:cxnSpMkLst>
        </pc:cxnChg>
        <pc:cxnChg chg="add del mod">
          <ac:chgData name="Ian Wu Ling En" userId="28715549-2f5c-46f8-b7f8-f39c35f3312d" providerId="ADAL" clId="{59F06697-3FB1-384D-805F-F66146893A2A}" dt="2019-03-29T13:15:36.554" v="722" actId="478"/>
          <ac:cxnSpMkLst>
            <pc:docMk/>
            <pc:sldMk cId="3945898909" sldId="267"/>
            <ac:cxnSpMk id="192" creationId="{62BE33C0-9D06-724B-9BF0-B9753DA2B831}"/>
          </ac:cxnSpMkLst>
        </pc:cxnChg>
        <pc:cxnChg chg="add del mod">
          <ac:chgData name="Ian Wu Ling En" userId="28715549-2f5c-46f8-b7f8-f39c35f3312d" providerId="ADAL" clId="{59F06697-3FB1-384D-805F-F66146893A2A}" dt="2019-03-29T13:15:35.385" v="721" actId="478"/>
          <ac:cxnSpMkLst>
            <pc:docMk/>
            <pc:sldMk cId="3945898909" sldId="267"/>
            <ac:cxnSpMk id="193" creationId="{C984F094-2851-7C42-9C1D-CACCFA905F28}"/>
          </ac:cxnSpMkLst>
        </pc:cxnChg>
        <pc:cxnChg chg="add del mod">
          <ac:chgData name="Ian Wu Ling En" userId="28715549-2f5c-46f8-b7f8-f39c35f3312d" providerId="ADAL" clId="{59F06697-3FB1-384D-805F-F66146893A2A}" dt="2019-03-29T13:15:29.074" v="718" actId="478"/>
          <ac:cxnSpMkLst>
            <pc:docMk/>
            <pc:sldMk cId="3945898909" sldId="267"/>
            <ac:cxnSpMk id="194" creationId="{3657907C-3D0E-4E43-AB2B-14F181D047B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96" creationId="{EE446095-39EA-0A41-9CB8-C888168737B5}"/>
          </ac:cxnSpMkLst>
        </pc:cxnChg>
        <pc:cxnChg chg="add del mod">
          <ac:chgData name="Ian Wu Ling En" userId="28715549-2f5c-46f8-b7f8-f39c35f3312d" providerId="ADAL" clId="{59F06697-3FB1-384D-805F-F66146893A2A}" dt="2019-03-29T13:16:40.273" v="726" actId="478"/>
          <ac:cxnSpMkLst>
            <pc:docMk/>
            <pc:sldMk cId="3945898909" sldId="267"/>
            <ac:cxnSpMk id="197" creationId="{51DB0D46-A50A-C046-B3EF-54B5677B3EAE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3" creationId="{6CCD3E18-8278-426A-A24E-E2CCA6422BBC}"/>
          </ac:cxnSpMkLst>
        </pc:cxnChg>
        <pc:cxnChg chg="add del mod">
          <ac:chgData name="Ian Wu Ling En" userId="28715549-2f5c-46f8-b7f8-f39c35f3312d" providerId="ADAL" clId="{59F06697-3FB1-384D-805F-F66146893A2A}" dt="2019-03-29T13:15:20.186" v="716" actId="478"/>
          <ac:cxnSpMkLst>
            <pc:docMk/>
            <pc:sldMk cId="3945898909" sldId="267"/>
            <ac:cxnSpMk id="205" creationId="{12A67615-06CB-CF4F-B1A6-A3284EBDEEB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7" creationId="{147D89C6-EAD7-074F-BFB0-AA6064692902}"/>
          </ac:cxnSpMkLst>
        </pc:cxnChg>
        <pc:cxnChg chg="add del mod">
          <ac:chgData name="Ian Wu Ling En" userId="28715549-2f5c-46f8-b7f8-f39c35f3312d" providerId="ADAL" clId="{59F06697-3FB1-384D-805F-F66146893A2A}" dt="2019-03-29T13:16:38.165" v="725" actId="478"/>
          <ac:cxnSpMkLst>
            <pc:docMk/>
            <pc:sldMk cId="3945898909" sldId="267"/>
            <ac:cxnSpMk id="208" creationId="{20CDD344-9005-D34E-8FE9-0D61EFCCAA4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6" creationId="{10C0E792-B465-E546-B30B-1FE291C204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7" creationId="{073AEF9A-D108-A643-8C89-21E5A7533E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0" creationId="{083728D0-B3F8-2D49-AF8C-48544B1434A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1" creationId="{7F80D3E6-DCC3-2B44-B704-0B15B90257C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2" creationId="{E917D87B-9EB7-6C48-AE22-B0B43AF9696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4" creationId="{C88829BC-175C-D94C-A242-D3A64944B055}"/>
          </ac:cxnSpMkLst>
        </pc:cxnChg>
        <pc:cxnChg chg="mod">
          <ac:chgData name="Ian Wu Ling En" userId="28715549-2f5c-46f8-b7f8-f39c35f3312d" providerId="ADAL" clId="{59F06697-3FB1-384D-805F-F66146893A2A}" dt="2019-03-29T12:47:02.440" v="374" actId="164"/>
          <ac:cxnSpMkLst>
            <pc:docMk/>
            <pc:sldMk cId="3945898909" sldId="267"/>
            <ac:cxnSpMk id="229" creationId="{674D795D-BE64-4C23-AB6B-8581B194879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0" creationId="{DCC676FA-6CAB-5F42-907F-B4EBD4C68095}"/>
          </ac:cxnSpMkLst>
        </pc:cxnChg>
        <pc:cxnChg chg="mod">
          <ac:chgData name="Ian Wu Ling En" userId="28715549-2f5c-46f8-b7f8-f39c35f3312d" providerId="ADAL" clId="{59F06697-3FB1-384D-805F-F66146893A2A}" dt="2019-03-29T13:31:55.200" v="953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3" creationId="{58144F1D-97C9-BB4A-BA1A-437A5FBD575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6" creationId="{8CA77885-A7F6-A948-8CE3-E8B42228D1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7" creationId="{1628954C-91A8-A34D-914E-F1BEAF49C64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0" creationId="{B2DE9BFC-C2E8-594D-81A2-D05FF7DCBCB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1" creationId="{B8F9605B-F622-1E40-8DEA-07C3868E6D6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2" creationId="{B81E0C40-ABE4-6F4D-842C-4671F54D3D2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59F06697-3FB1-384D-805F-F66146893A2A}" dt="2019-03-29T13:22:45.750" v="858"/>
          <ac:cxnSpMkLst>
            <pc:docMk/>
            <pc:sldMk cId="3945898909" sldId="267"/>
            <ac:cxnSpMk id="248" creationId="{54D826D3-B844-B34C-9E2F-E02867E67F00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50" creationId="{4905E054-6CE5-4BC2-AEFD-9C5C8BAA5AFA}"/>
          </ac:cxnSpMkLst>
        </pc:cxnChg>
        <pc:cxnChg chg="add del mod">
          <ac:chgData name="Ian Wu Ling En" userId="28715549-2f5c-46f8-b7f8-f39c35f3312d" providerId="ADAL" clId="{59F06697-3FB1-384D-805F-F66146893A2A}" dt="2019-03-29T13:37:12.391" v="1021" actId="478"/>
          <ac:cxnSpMkLst>
            <pc:docMk/>
            <pc:sldMk cId="3945898909" sldId="267"/>
            <ac:cxnSpMk id="252" creationId="{73193FE8-82A2-524A-BF12-0B8548925B5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4" creationId="{2D03C571-8648-E445-A8C5-B7920F23605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6" creationId="{B37B27D8-E158-3648-B3E8-F3776D5CEB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9" creationId="{FD039C65-B9AE-A74A-87E1-EE35D5D3A08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68" creationId="{B5375C1B-E164-A147-ACF2-9E9140AC90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0" creationId="{D29497BE-1F9D-C040-9854-4A2037FE14A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3" creationId="{49CC2F82-BD6E-C347-BD3D-4E075FE50C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4" creationId="{E8B389B0-72CC-0242-809F-3EDEAD982AD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7" creationId="{67558C13-F1CD-4344-A68F-2DE6A714F7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8" creationId="{EFA6BF17-5BF9-7A46-8197-B0A67BD17BE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0" creationId="{1F596356-31E5-604B-997E-71AE8DB1C6D5}"/>
          </ac:cxnSpMkLst>
        </pc:cxnChg>
        <pc:cxnChg chg="add del">
          <ac:chgData name="Ian Wu Ling En" userId="28715549-2f5c-46f8-b7f8-f39c35f3312d" providerId="ADAL" clId="{59F06697-3FB1-384D-805F-F66146893A2A}" dt="2019-03-29T13:38:24.745" v="1046"/>
          <ac:cxnSpMkLst>
            <pc:docMk/>
            <pc:sldMk cId="3945898909" sldId="267"/>
            <ac:cxnSpMk id="285" creationId="{CCB038FA-61BE-D848-9E66-B543555A986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92" creationId="{6A311E70-81E7-FF45-A9CF-9F5BD35E4E1E}"/>
          </ac:cxnSpMkLst>
        </pc:cxnChg>
        <pc:cxnChg chg="add del">
          <ac:chgData name="Ian Wu Ling En" userId="28715549-2f5c-46f8-b7f8-f39c35f3312d" providerId="ADAL" clId="{59F06697-3FB1-384D-805F-F66146893A2A}" dt="2019-03-29T13:40:13.665" v="1076"/>
          <ac:cxnSpMkLst>
            <pc:docMk/>
            <pc:sldMk cId="3945898909" sldId="267"/>
            <ac:cxnSpMk id="294" creationId="{AE30805D-D186-874C-B178-E664D0505BF0}"/>
          </ac:cxnSpMkLst>
        </pc:cxnChg>
      </pc:sldChg>
      <pc:sldChg chg="addSp modSp add">
        <pc:chgData name="Ian Wu Ling En" userId="28715549-2f5c-46f8-b7f8-f39c35f3312d" providerId="ADAL" clId="{59F06697-3FB1-384D-805F-F66146893A2A}" dt="2019-03-29T14:39:25.346" v="1094"/>
        <pc:sldMkLst>
          <pc:docMk/>
          <pc:sldMk cId="2584690616" sldId="268"/>
        </pc:sldMkLst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2" creationId="{F1448834-ACA6-F343-BA87-95E213CC197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3" creationId="{AD895F69-E459-D24E-9A44-8F7CDA03BCF6}"/>
          </ac:spMkLst>
        </pc:spChg>
      </pc:sldChg>
      <pc:sldMasterChg chg="modSp modSldLayout">
        <pc:chgData name="Ian Wu Ling En" userId="28715549-2f5c-46f8-b7f8-f39c35f3312d" providerId="ADAL" clId="{59F06697-3FB1-384D-805F-F66146893A2A}" dt="2019-03-29T14:39:25.346" v="109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3" y="3914221"/>
            <a:ext cx="12240181" cy="2700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7" y="7139995"/>
            <a:ext cx="10080150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9" y="504642"/>
            <a:ext cx="3240047" cy="10750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9" y="504642"/>
            <a:ext cx="9480140" cy="10750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7" y="8096718"/>
            <a:ext cx="12240181" cy="25024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7" y="5340416"/>
            <a:ext cx="12240181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20" y="2940011"/>
            <a:ext cx="6360095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7" y="2940011"/>
            <a:ext cx="6360095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4" y="2820417"/>
            <a:ext cx="6362597" cy="1175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24" y="3995831"/>
            <a:ext cx="636259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23" y="2820417"/>
            <a:ext cx="6365097" cy="1175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23" y="3995831"/>
            <a:ext cx="636509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20" y="501667"/>
            <a:ext cx="4737569" cy="2135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6" y="501725"/>
            <a:ext cx="8050121" cy="10753741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20" y="2636674"/>
            <a:ext cx="4737569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9" y="8819994"/>
            <a:ext cx="8640128" cy="1041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9" y="1125833"/>
            <a:ext cx="8640128" cy="7559993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9" y="9861245"/>
            <a:ext cx="8640128" cy="1478747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22" y="504586"/>
            <a:ext cx="12960190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2" y="2940011"/>
            <a:ext cx="12960190" cy="831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20" y="11678381"/>
            <a:ext cx="3360050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9" y="11678381"/>
            <a:ext cx="4560069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60" y="11678381"/>
            <a:ext cx="3360050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 65">
            <a:extLst>
              <a:ext uri="{FF2B5EF4-FFF2-40B4-BE49-F238E27FC236}">
                <a16:creationId xmlns:a16="http://schemas.microsoft.com/office/drawing/2014/main" id="{F7150F8E-BFAC-5A45-90A9-8FD08ACD1385}"/>
              </a:ext>
            </a:extLst>
          </p:cNvPr>
          <p:cNvSpPr/>
          <p:nvPr/>
        </p:nvSpPr>
        <p:spPr>
          <a:xfrm>
            <a:off x="10789920" y="486137"/>
            <a:ext cx="3458686" cy="11755393"/>
          </a:xfrm>
          <a:prstGeom prst="roundRect">
            <a:avLst>
              <a:gd name="adj" fmla="val 910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14" name="Rectangle 65">
            <a:extLst>
              <a:ext uri="{FF2B5EF4-FFF2-40B4-BE49-F238E27FC236}">
                <a16:creationId xmlns:a16="http://schemas.microsoft.com/office/drawing/2014/main" id="{226AFE18-4160-D64A-BEB9-603A6F5DBD4C}"/>
              </a:ext>
            </a:extLst>
          </p:cNvPr>
          <p:cNvSpPr/>
          <p:nvPr/>
        </p:nvSpPr>
        <p:spPr>
          <a:xfrm>
            <a:off x="151606" y="465600"/>
            <a:ext cx="10566880" cy="1180395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98295" y="3624845"/>
            <a:ext cx="142105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8898506" y="3002075"/>
            <a:ext cx="2873914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65">
            <a:extLst>
              <a:ext uri="{FF2B5EF4-FFF2-40B4-BE49-F238E27FC236}">
                <a16:creationId xmlns:a16="http://schemas.microsoft.com/office/drawing/2014/main" id="{C8738879-41E1-A641-BC81-1B9C3B6561E0}"/>
              </a:ext>
            </a:extLst>
          </p:cNvPr>
          <p:cNvSpPr/>
          <p:nvPr/>
        </p:nvSpPr>
        <p:spPr>
          <a:xfrm>
            <a:off x="305946" y="9499600"/>
            <a:ext cx="13384115" cy="25114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alt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60" name="Rectangle 65">
            <a:extLst>
              <a:ext uri="{FF2B5EF4-FFF2-40B4-BE49-F238E27FC236}">
                <a16:creationId xmlns:a16="http://schemas.microsoft.com/office/drawing/2014/main" id="{DFD16A13-5510-5641-B5B7-D2F584A2C13A}"/>
              </a:ext>
            </a:extLst>
          </p:cNvPr>
          <p:cNvSpPr/>
          <p:nvPr/>
        </p:nvSpPr>
        <p:spPr>
          <a:xfrm>
            <a:off x="304800" y="6671656"/>
            <a:ext cx="13385260" cy="282913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alt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9C9B2CA4-ACFD-6349-8405-C4F9B90B5C14}"/>
              </a:ext>
            </a:extLst>
          </p:cNvPr>
          <p:cNvSpPr/>
          <p:nvPr/>
        </p:nvSpPr>
        <p:spPr>
          <a:xfrm>
            <a:off x="303650" y="3962401"/>
            <a:ext cx="13386410" cy="270856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alt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C9A20DB-4D6B-274B-8FDA-CD6A91FEF207}"/>
              </a:ext>
            </a:extLst>
          </p:cNvPr>
          <p:cNvSpPr txBox="1"/>
          <p:nvPr/>
        </p:nvSpPr>
        <p:spPr>
          <a:xfrm>
            <a:off x="371143" y="8261000"/>
            <a:ext cx="237175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!</a:t>
            </a:r>
            <a:r>
              <a:rPr lang="en-US" sz="1200" dirty="0" err="1"/>
              <a:t>optionalTagSet.isPresent</a:t>
            </a:r>
            <a:r>
              <a:rPr lang="en-US" sz="1200" dirty="0"/>
              <a:t>() &amp;&amp;</a:t>
            </a:r>
          </a:p>
          <a:p>
            <a:pPr algn="l"/>
            <a:r>
              <a:rPr lang="en-US" sz="1200" dirty="0" err="1"/>
              <a:t>optionalNameSet.isPresent</a:t>
            </a:r>
            <a:r>
              <a:rPr lang="en-US" sz="1200" dirty="0"/>
              <a:t>()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9C90B7B-4449-8741-BF40-EE7DAF660706}"/>
              </a:ext>
            </a:extLst>
          </p:cNvPr>
          <p:cNvSpPr txBox="1"/>
          <p:nvPr/>
        </p:nvSpPr>
        <p:spPr>
          <a:xfrm>
            <a:off x="371143" y="5055083"/>
            <a:ext cx="263563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optionalTagSet.isPresent</a:t>
            </a:r>
            <a:r>
              <a:rPr lang="en-US" sz="1200" dirty="0"/>
              <a:t>() &amp;&amp;</a:t>
            </a:r>
          </a:p>
          <a:p>
            <a:pPr algn="l"/>
            <a:r>
              <a:rPr lang="en-US" sz="1200" dirty="0" err="1"/>
              <a:t>optionalNameSet.isPresent</a:t>
            </a:r>
            <a:r>
              <a:rPr lang="en-US" sz="1200" dirty="0"/>
              <a:t>()</a:t>
            </a:r>
          </a:p>
        </p:txBody>
      </p:sp>
      <p:sp>
        <p:nvSpPr>
          <p:cNvPr id="88" name="Rectangle 65">
            <a:extLst>
              <a:ext uri="{FF2B5EF4-FFF2-40B4-BE49-F238E27FC236}">
                <a16:creationId xmlns:a16="http://schemas.microsoft.com/office/drawing/2014/main" id="{7639CC20-85BF-EF44-802D-90625B28702F}"/>
              </a:ext>
            </a:extLst>
          </p:cNvPr>
          <p:cNvSpPr/>
          <p:nvPr/>
        </p:nvSpPr>
        <p:spPr>
          <a:xfrm>
            <a:off x="304847" y="971169"/>
            <a:ext cx="13383849" cy="299123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alt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stCxn id="73" idx="2"/>
            <a:endCxn id="200" idx="0"/>
          </p:cNvCxnSpPr>
          <p:nvPr/>
        </p:nvCxnSpPr>
        <p:spPr>
          <a:xfrm>
            <a:off x="8838127" y="2038027"/>
            <a:ext cx="0" cy="16699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10478" y="719399"/>
            <a:ext cx="0" cy="111684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30537" y="1329501"/>
            <a:ext cx="185775" cy="22995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3969244" y="563622"/>
            <a:ext cx="2376693" cy="234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:BattleshipParser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107446" y="780757"/>
            <a:ext cx="0" cy="11076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027507" y="1379237"/>
            <a:ext cx="171427" cy="8305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843801" y="1597398"/>
            <a:ext cx="0" cy="102593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80308" y="1333586"/>
            <a:ext cx="115024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6506" y="1046981"/>
            <a:ext cx="10107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execute(“list”)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62841" y="2212696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/>
              <a:t>c.execute()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6948" y="2203316"/>
            <a:ext cx="26175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68233" y="1176377"/>
            <a:ext cx="24432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parseCommand</a:t>
            </a:r>
            <a:r>
              <a:rPr lang="en-US" sz="1100" dirty="0"/>
              <a:t>(“list”)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1141800" y="1839447"/>
            <a:ext cx="1204331" cy="2376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:Fleet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1743969" y="2411737"/>
            <a:ext cx="0" cy="9506570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798137" y="2446063"/>
            <a:ext cx="286235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391334" y="2385309"/>
            <a:ext cx="63618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78254" y="1380670"/>
            <a:ext cx="26645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182788" y="2564433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chemeClr val="accent6"/>
                </a:solidFill>
              </a:rPr>
              <a:t>getDeployedFleet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11816140" y="2451159"/>
            <a:ext cx="80976" cy="122037"/>
          </a:xfrm>
          <a:prstGeom prst="curvedConnector3">
            <a:avLst>
              <a:gd name="adj1" fmla="val 39513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5198526" y="1886134"/>
            <a:ext cx="15689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6754596" y="1883547"/>
            <a:ext cx="173800" cy="2912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5333936" y="1708924"/>
            <a:ext cx="127724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/>
              <a:t>parse(“list”)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</p:cNvCxnSpPr>
          <p:nvPr/>
        </p:nvCxnSpPr>
        <p:spPr>
          <a:xfrm flipV="1">
            <a:off x="6851446" y="1925367"/>
            <a:ext cx="10801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6903687" y="2126766"/>
            <a:ext cx="1929131" cy="220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5185398" y="2176429"/>
            <a:ext cx="15526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750003" y="2383888"/>
            <a:ext cx="168155" cy="11892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8748219" y="1998191"/>
            <a:ext cx="169197" cy="1408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7944495" y="1772520"/>
            <a:ext cx="1787271" cy="26550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9059936" y="2225769"/>
            <a:ext cx="238595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6"/>
                </a:solidFill>
              </a:rPr>
              <a:t>getHumanPlayer</a:t>
            </a:r>
            <a:r>
              <a:rPr lang="en-US" sz="1100" dirty="0">
                <a:solidFill>
                  <a:schemeClr val="accent6"/>
                </a:solidFill>
              </a:rPr>
              <a:t>().</a:t>
            </a:r>
            <a:r>
              <a:rPr lang="en-US" sz="1100" dirty="0" err="1">
                <a:solidFill>
                  <a:schemeClr val="accent6"/>
                </a:solidFill>
              </a:rPr>
              <a:t>getFleet</a:t>
            </a:r>
            <a:r>
              <a:rPr lang="en-US" sz="1100" dirty="0">
                <a:solidFill>
                  <a:schemeClr val="accent6"/>
                </a:solidFill>
              </a:rPr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A60A2-2A0C-47AA-BA1F-7C416670135D}"/>
              </a:ext>
            </a:extLst>
          </p:cNvPr>
          <p:cNvSpPr/>
          <p:nvPr/>
        </p:nvSpPr>
        <p:spPr>
          <a:xfrm>
            <a:off x="11761034" y="2567517"/>
            <a:ext cx="144254" cy="2594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6" name="Curved Connector 12">
            <a:extLst>
              <a:ext uri="{FF2B5EF4-FFF2-40B4-BE49-F238E27FC236}">
                <a16:creationId xmlns:a16="http://schemas.microsoft.com/office/drawing/2014/main" id="{20564365-3E4F-4EBD-914E-158225A41DAC}"/>
              </a:ext>
            </a:extLst>
          </p:cNvPr>
          <p:cNvCxnSpPr>
            <a:cxnSpLocks/>
          </p:cNvCxnSpPr>
          <p:nvPr/>
        </p:nvCxnSpPr>
        <p:spPr>
          <a:xfrm flipH="1">
            <a:off x="11817206" y="2823463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FA30939-1597-F043-854B-0B1B41A77E33}"/>
              </a:ext>
            </a:extLst>
          </p:cNvPr>
          <p:cNvSpPr/>
          <p:nvPr/>
        </p:nvSpPr>
        <p:spPr>
          <a:xfrm>
            <a:off x="11624035" y="5230823"/>
            <a:ext cx="167393" cy="55843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C2A0C-8DB6-6C4C-84B8-A77567D066A1}"/>
              </a:ext>
            </a:extLst>
          </p:cNvPr>
          <p:cNvGrpSpPr/>
          <p:nvPr/>
        </p:nvGrpSpPr>
        <p:grpSpPr>
          <a:xfrm>
            <a:off x="8901140" y="3086624"/>
            <a:ext cx="2300263" cy="533635"/>
            <a:chOff x="8901136" y="4535799"/>
            <a:chExt cx="2300263" cy="533635"/>
          </a:xfrm>
        </p:grpSpPr>
        <p:sp>
          <p:nvSpPr>
            <p:cNvPr id="81" name="Rectangle 62">
              <a:extLst>
                <a:ext uri="{FF2B5EF4-FFF2-40B4-BE49-F238E27FC236}">
                  <a16:creationId xmlns:a16="http://schemas.microsoft.com/office/drawing/2014/main" id="{50E7229A-DA63-EC40-A3CB-98B8BD85CF12}"/>
                </a:ext>
              </a:extLst>
            </p:cNvPr>
            <p:cNvSpPr/>
            <p:nvPr/>
          </p:nvSpPr>
          <p:spPr>
            <a:xfrm>
              <a:off x="9473698" y="4535799"/>
              <a:ext cx="1727701" cy="22323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8DB4B4A-3AED-D842-ACC2-D9B63AFF63DF}"/>
                </a:ext>
              </a:extLst>
            </p:cNvPr>
            <p:cNvSpPr/>
            <p:nvPr/>
          </p:nvSpPr>
          <p:spPr>
            <a:xfrm>
              <a:off x="10231804" y="4728894"/>
              <a:ext cx="106657" cy="17475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F37B546-E34E-0644-8936-504BB46AD7E7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>
              <a:off x="10285133" y="4728894"/>
              <a:ext cx="4522" cy="3405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E0A6F8D-6688-124B-B998-7114B048DB17}"/>
                </a:ext>
              </a:extLst>
            </p:cNvPr>
            <p:cNvCxnSpPr>
              <a:cxnSpLocks/>
            </p:cNvCxnSpPr>
            <p:nvPr/>
          </p:nvCxnSpPr>
          <p:spPr>
            <a:xfrm>
              <a:off x="8901136" y="4631811"/>
              <a:ext cx="55981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87435FC-D5A8-324B-88C3-992BB542356B}"/>
                </a:ext>
              </a:extLst>
            </p:cNvPr>
            <p:cNvCxnSpPr>
              <a:cxnSpLocks/>
            </p:cNvCxnSpPr>
            <p:nvPr/>
          </p:nvCxnSpPr>
          <p:spPr>
            <a:xfrm>
              <a:off x="8904251" y="4909552"/>
              <a:ext cx="13827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35285EEC-9534-5B40-89F1-DC7BA83B5111}"/>
              </a:ext>
            </a:extLst>
          </p:cNvPr>
          <p:cNvCxnSpPr>
            <a:cxnSpLocks/>
          </p:cNvCxnSpPr>
          <p:nvPr/>
        </p:nvCxnSpPr>
        <p:spPr>
          <a:xfrm>
            <a:off x="11790358" y="5230822"/>
            <a:ext cx="80976" cy="122037"/>
          </a:xfrm>
          <a:prstGeom prst="curvedConnector3">
            <a:avLst>
              <a:gd name="adj1" fmla="val 39513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052A6A9-2A5E-0A48-92A3-5FCABAE85472}"/>
              </a:ext>
            </a:extLst>
          </p:cNvPr>
          <p:cNvSpPr/>
          <p:nvPr/>
        </p:nvSpPr>
        <p:spPr>
          <a:xfrm>
            <a:off x="11735252" y="5347182"/>
            <a:ext cx="144254" cy="12661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6"/>
              </a:solidFill>
            </a:endParaRPr>
          </a:p>
        </p:txBody>
      </p:sp>
      <p:cxnSp>
        <p:nvCxnSpPr>
          <p:cNvPr id="97" name="Curved Connector 12">
            <a:extLst>
              <a:ext uri="{FF2B5EF4-FFF2-40B4-BE49-F238E27FC236}">
                <a16:creationId xmlns:a16="http://schemas.microsoft.com/office/drawing/2014/main" id="{4B08E325-0ABF-CE43-A028-12EA84B43C79}"/>
              </a:ext>
            </a:extLst>
          </p:cNvPr>
          <p:cNvCxnSpPr>
            <a:cxnSpLocks/>
          </p:cNvCxnSpPr>
          <p:nvPr/>
        </p:nvCxnSpPr>
        <p:spPr>
          <a:xfrm flipH="1">
            <a:off x="11791424" y="5469871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3240465-4E6C-C443-8101-4345273AE726}"/>
              </a:ext>
            </a:extLst>
          </p:cNvPr>
          <p:cNvSpPr txBox="1"/>
          <p:nvPr/>
        </p:nvSpPr>
        <p:spPr>
          <a:xfrm>
            <a:off x="12182788" y="5075800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chemeClr val="accent6"/>
                </a:solidFill>
              </a:rPr>
              <a:t>getDeployedFleet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4E00BFA-7D6A-9D4A-95BF-44013E569210}"/>
              </a:ext>
            </a:extLst>
          </p:cNvPr>
          <p:cNvCxnSpPr>
            <a:cxnSpLocks/>
          </p:cNvCxnSpPr>
          <p:nvPr/>
        </p:nvCxnSpPr>
        <p:spPr>
          <a:xfrm>
            <a:off x="8930061" y="5779467"/>
            <a:ext cx="2777671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FEA5A0A-F9B0-A740-8E69-ED8A7089BDBE}"/>
              </a:ext>
            </a:extLst>
          </p:cNvPr>
          <p:cNvCxnSpPr>
            <a:cxnSpLocks/>
          </p:cNvCxnSpPr>
          <p:nvPr/>
        </p:nvCxnSpPr>
        <p:spPr>
          <a:xfrm>
            <a:off x="8912642" y="5248875"/>
            <a:ext cx="272528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CED298-4EDE-FF45-B324-B77AEFBE20B1}"/>
              </a:ext>
            </a:extLst>
          </p:cNvPr>
          <p:cNvSpPr/>
          <p:nvPr/>
        </p:nvSpPr>
        <p:spPr>
          <a:xfrm>
            <a:off x="11648556" y="8085032"/>
            <a:ext cx="172940" cy="5219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F81ACD1-05D3-C441-8A11-2F2FCD5AA836}"/>
              </a:ext>
            </a:extLst>
          </p:cNvPr>
          <p:cNvSpPr txBox="1"/>
          <p:nvPr/>
        </p:nvSpPr>
        <p:spPr>
          <a:xfrm>
            <a:off x="12182788" y="7937233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chemeClr val="accent6"/>
                </a:solidFill>
              </a:rPr>
              <a:t>getByName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20B6C2B-F9FF-1F49-85AB-C6B8C45CA548}"/>
              </a:ext>
            </a:extLst>
          </p:cNvPr>
          <p:cNvSpPr/>
          <p:nvPr/>
        </p:nvSpPr>
        <p:spPr>
          <a:xfrm>
            <a:off x="11798139" y="8253802"/>
            <a:ext cx="144254" cy="1184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5" name="Curved Connector 12">
            <a:extLst>
              <a:ext uri="{FF2B5EF4-FFF2-40B4-BE49-F238E27FC236}">
                <a16:creationId xmlns:a16="http://schemas.microsoft.com/office/drawing/2014/main" id="{78FB7432-30F7-5442-A0B9-47FF0CD8C3E6}"/>
              </a:ext>
            </a:extLst>
          </p:cNvPr>
          <p:cNvCxnSpPr>
            <a:cxnSpLocks/>
          </p:cNvCxnSpPr>
          <p:nvPr/>
        </p:nvCxnSpPr>
        <p:spPr>
          <a:xfrm flipH="1">
            <a:off x="11819940" y="8369525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08EB256-1CBE-1645-BC17-09FE05B8BF75}"/>
              </a:ext>
            </a:extLst>
          </p:cNvPr>
          <p:cNvCxnSpPr>
            <a:cxnSpLocks/>
          </p:cNvCxnSpPr>
          <p:nvPr/>
        </p:nvCxnSpPr>
        <p:spPr>
          <a:xfrm>
            <a:off x="8902704" y="8602368"/>
            <a:ext cx="2888625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043CE41-927C-4242-9CA6-89D099773C18}"/>
              </a:ext>
            </a:extLst>
          </p:cNvPr>
          <p:cNvCxnSpPr>
            <a:cxnSpLocks/>
          </p:cNvCxnSpPr>
          <p:nvPr/>
        </p:nvCxnSpPr>
        <p:spPr>
          <a:xfrm>
            <a:off x="8864604" y="8122415"/>
            <a:ext cx="280184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2A30E36-8EB3-D346-A3CD-C5BCAAFDBC62}"/>
              </a:ext>
            </a:extLst>
          </p:cNvPr>
          <p:cNvSpPr txBox="1"/>
          <p:nvPr/>
        </p:nvSpPr>
        <p:spPr>
          <a:xfrm>
            <a:off x="400606" y="10700265"/>
            <a:ext cx="263563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optionalTagSet.isPresent</a:t>
            </a:r>
            <a:r>
              <a:rPr lang="en-US" sz="1200" dirty="0"/>
              <a:t>() &amp;&amp;</a:t>
            </a:r>
          </a:p>
          <a:p>
            <a:pPr algn="l"/>
            <a:r>
              <a:rPr lang="en-US" sz="1200" dirty="0"/>
              <a:t>!</a:t>
            </a:r>
            <a:r>
              <a:rPr lang="en-US" sz="1200" dirty="0" err="1"/>
              <a:t>optionalNameSet.isPresent</a:t>
            </a:r>
            <a:r>
              <a:rPr lang="en-US" sz="1200" dirty="0"/>
              <a:t>()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B259907-4D28-9843-934E-587529DFDBC9}"/>
              </a:ext>
            </a:extLst>
          </p:cNvPr>
          <p:cNvSpPr/>
          <p:nvPr/>
        </p:nvSpPr>
        <p:spPr>
          <a:xfrm>
            <a:off x="11648556" y="10614855"/>
            <a:ext cx="172940" cy="4963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D802BB03-3C10-9E45-90D5-6EF4FBBFFF2E}"/>
              </a:ext>
            </a:extLst>
          </p:cNvPr>
          <p:cNvCxnSpPr>
            <a:cxnSpLocks/>
          </p:cNvCxnSpPr>
          <p:nvPr/>
        </p:nvCxnSpPr>
        <p:spPr>
          <a:xfrm>
            <a:off x="11828959" y="10678478"/>
            <a:ext cx="80976" cy="122037"/>
          </a:xfrm>
          <a:prstGeom prst="curvedConnector3">
            <a:avLst>
              <a:gd name="adj1" fmla="val 39513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C01B743-3B15-E14C-B1F1-38B1A0031572}"/>
              </a:ext>
            </a:extLst>
          </p:cNvPr>
          <p:cNvSpPr txBox="1"/>
          <p:nvPr/>
        </p:nvSpPr>
        <p:spPr>
          <a:xfrm>
            <a:off x="12182788" y="10420437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chemeClr val="accent6"/>
                </a:solidFill>
              </a:rPr>
              <a:t>getByTags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5798E65-5D5A-6A4A-93EE-81E85D27F839}"/>
              </a:ext>
            </a:extLst>
          </p:cNvPr>
          <p:cNvCxnSpPr>
            <a:cxnSpLocks/>
          </p:cNvCxnSpPr>
          <p:nvPr/>
        </p:nvCxnSpPr>
        <p:spPr>
          <a:xfrm>
            <a:off x="8887125" y="11108042"/>
            <a:ext cx="2873913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7D812F8-F3D3-FA4E-9702-9B4FC0884A27}"/>
              </a:ext>
            </a:extLst>
          </p:cNvPr>
          <p:cNvCxnSpPr>
            <a:cxnSpLocks/>
          </p:cNvCxnSpPr>
          <p:nvPr/>
        </p:nvCxnSpPr>
        <p:spPr>
          <a:xfrm>
            <a:off x="8830871" y="10675579"/>
            <a:ext cx="281768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784B5B1-84BC-D240-8498-65D67B513910}"/>
              </a:ext>
            </a:extLst>
          </p:cNvPr>
          <p:cNvCxnSpPr>
            <a:cxnSpLocks/>
          </p:cNvCxnSpPr>
          <p:nvPr/>
        </p:nvCxnSpPr>
        <p:spPr>
          <a:xfrm>
            <a:off x="2496457" y="11685366"/>
            <a:ext cx="62379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DE079D8-3F5B-DD4F-8AF0-FB8A9319257A}"/>
              </a:ext>
            </a:extLst>
          </p:cNvPr>
          <p:cNvCxnSpPr>
            <a:cxnSpLocks/>
          </p:cNvCxnSpPr>
          <p:nvPr/>
        </p:nvCxnSpPr>
        <p:spPr>
          <a:xfrm>
            <a:off x="987662" y="6475218"/>
            <a:ext cx="149428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184B8CF-1B76-0B42-8283-1A0A0FECEB86}"/>
              </a:ext>
            </a:extLst>
          </p:cNvPr>
          <p:cNvGrpSpPr/>
          <p:nvPr/>
        </p:nvGrpSpPr>
        <p:grpSpPr>
          <a:xfrm>
            <a:off x="1082605" y="9205842"/>
            <a:ext cx="7677009" cy="154024"/>
            <a:chOff x="1082601" y="12161357"/>
            <a:chExt cx="7677009" cy="154024"/>
          </a:xfrm>
        </p:grpSpPr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3D2C785A-73D8-D545-9C63-4442EA2E37A0}"/>
                </a:ext>
              </a:extLst>
            </p:cNvPr>
            <p:cNvCxnSpPr>
              <a:cxnSpLocks/>
            </p:cNvCxnSpPr>
            <p:nvPr/>
          </p:nvCxnSpPr>
          <p:spPr>
            <a:xfrm>
              <a:off x="2505727" y="12161357"/>
              <a:ext cx="625388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0B7E47F-267C-4A45-8DA5-8AB5EEF7A4A0}"/>
                </a:ext>
              </a:extLst>
            </p:cNvPr>
            <p:cNvCxnSpPr>
              <a:cxnSpLocks/>
            </p:cNvCxnSpPr>
            <p:nvPr/>
          </p:nvCxnSpPr>
          <p:spPr>
            <a:xfrm>
              <a:off x="1082601" y="12315381"/>
              <a:ext cx="1327877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C544438-5479-504F-BCAB-7CED8A4715D2}"/>
              </a:ext>
            </a:extLst>
          </p:cNvPr>
          <p:cNvCxnSpPr>
            <a:cxnSpLocks/>
          </p:cNvCxnSpPr>
          <p:nvPr/>
        </p:nvCxnSpPr>
        <p:spPr>
          <a:xfrm>
            <a:off x="1002673" y="11749523"/>
            <a:ext cx="132787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7981C43-3251-744B-88AA-1CF076121B98}"/>
              </a:ext>
            </a:extLst>
          </p:cNvPr>
          <p:cNvSpPr txBox="1"/>
          <p:nvPr/>
        </p:nvSpPr>
        <p:spPr>
          <a:xfrm>
            <a:off x="2524057" y="3991722"/>
            <a:ext cx="25315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 err="1"/>
              <a:t>parseCommand</a:t>
            </a:r>
            <a:r>
              <a:rPr lang="en-US" sz="1100" dirty="0"/>
              <a:t>(“list n/d* t/y”)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E446095-39EA-0A41-9CB8-C888168737B5}"/>
              </a:ext>
            </a:extLst>
          </p:cNvPr>
          <p:cNvCxnSpPr>
            <a:cxnSpLocks/>
          </p:cNvCxnSpPr>
          <p:nvPr/>
        </p:nvCxnSpPr>
        <p:spPr>
          <a:xfrm>
            <a:off x="2464953" y="4175782"/>
            <a:ext cx="25770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D50FED5-19CB-C64B-A728-5BED829F6F87}"/>
              </a:ext>
            </a:extLst>
          </p:cNvPr>
          <p:cNvSpPr/>
          <p:nvPr/>
        </p:nvSpPr>
        <p:spPr>
          <a:xfrm>
            <a:off x="5017224" y="4138207"/>
            <a:ext cx="158416" cy="8957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584BF4D-6B2B-CB49-AECB-EE76C1DABA04}"/>
              </a:ext>
            </a:extLst>
          </p:cNvPr>
          <p:cNvSpPr/>
          <p:nvPr/>
        </p:nvSpPr>
        <p:spPr>
          <a:xfrm>
            <a:off x="6762534" y="4666030"/>
            <a:ext cx="162294" cy="2917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7747961-1DE4-A948-ADE7-9D4C170F4FA2}"/>
              </a:ext>
            </a:extLst>
          </p:cNvPr>
          <p:cNvSpPr txBox="1"/>
          <p:nvPr/>
        </p:nvSpPr>
        <p:spPr>
          <a:xfrm>
            <a:off x="5062463" y="4490453"/>
            <a:ext cx="18210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/>
              <a:t>parse(“list n/d* t/y”)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47D89C6-EAD7-074F-BFB0-AA6064692902}"/>
              </a:ext>
            </a:extLst>
          </p:cNvPr>
          <p:cNvCxnSpPr>
            <a:cxnSpLocks/>
          </p:cNvCxnSpPr>
          <p:nvPr/>
        </p:nvCxnSpPr>
        <p:spPr>
          <a:xfrm>
            <a:off x="5150736" y="4669089"/>
            <a:ext cx="163205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0C0E792-B465-E546-B30B-1FE291C204C2}"/>
              </a:ext>
            </a:extLst>
          </p:cNvPr>
          <p:cNvCxnSpPr>
            <a:cxnSpLocks/>
          </p:cNvCxnSpPr>
          <p:nvPr/>
        </p:nvCxnSpPr>
        <p:spPr>
          <a:xfrm>
            <a:off x="2501815" y="3571140"/>
            <a:ext cx="6270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9870CEC-CDA9-134D-A517-F7D3B53D16DB}"/>
              </a:ext>
            </a:extLst>
          </p:cNvPr>
          <p:cNvSpPr/>
          <p:nvPr/>
        </p:nvSpPr>
        <p:spPr>
          <a:xfrm>
            <a:off x="8739211" y="4615983"/>
            <a:ext cx="169197" cy="2958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83728D0-B3F8-2D49-AF8C-48544B1434AA}"/>
              </a:ext>
            </a:extLst>
          </p:cNvPr>
          <p:cNvCxnSpPr>
            <a:cxnSpLocks/>
          </p:cNvCxnSpPr>
          <p:nvPr/>
        </p:nvCxnSpPr>
        <p:spPr>
          <a:xfrm>
            <a:off x="6903801" y="4716881"/>
            <a:ext cx="10223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80D3E6-DCC3-2B44-B704-0B15B90257C7}"/>
              </a:ext>
            </a:extLst>
          </p:cNvPr>
          <p:cNvCxnSpPr>
            <a:cxnSpLocks/>
          </p:cNvCxnSpPr>
          <p:nvPr/>
        </p:nvCxnSpPr>
        <p:spPr>
          <a:xfrm>
            <a:off x="6928350" y="4911831"/>
            <a:ext cx="18104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917D87B-9EB7-6C48-AE22-B0B43AF9696D}"/>
              </a:ext>
            </a:extLst>
          </p:cNvPr>
          <p:cNvCxnSpPr>
            <a:cxnSpLocks/>
          </p:cNvCxnSpPr>
          <p:nvPr/>
        </p:nvCxnSpPr>
        <p:spPr>
          <a:xfrm>
            <a:off x="5170574" y="4951070"/>
            <a:ext cx="169816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88829BC-175C-D94C-A242-D3A64944B055}"/>
              </a:ext>
            </a:extLst>
          </p:cNvPr>
          <p:cNvCxnSpPr>
            <a:cxnSpLocks/>
          </p:cNvCxnSpPr>
          <p:nvPr/>
        </p:nvCxnSpPr>
        <p:spPr>
          <a:xfrm>
            <a:off x="2478484" y="5026889"/>
            <a:ext cx="26908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1F9E8DE-C634-2646-9B1B-72BAE4DE8784}"/>
              </a:ext>
            </a:extLst>
          </p:cNvPr>
          <p:cNvSpPr/>
          <p:nvPr/>
        </p:nvSpPr>
        <p:spPr>
          <a:xfrm>
            <a:off x="2319974" y="4119966"/>
            <a:ext cx="175125" cy="23576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EDAFCB4-D94D-2F4A-8B1B-C8E81D0FFBF6}"/>
              </a:ext>
            </a:extLst>
          </p:cNvPr>
          <p:cNvSpPr txBox="1"/>
          <p:nvPr/>
        </p:nvSpPr>
        <p:spPr>
          <a:xfrm>
            <a:off x="2524057" y="6884729"/>
            <a:ext cx="25315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parseCommand</a:t>
            </a:r>
            <a:r>
              <a:rPr lang="en-US" sz="1100" dirty="0"/>
              <a:t>(“list n/d*)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CC676FA-6CAB-5F42-907F-B4EBD4C68095}"/>
              </a:ext>
            </a:extLst>
          </p:cNvPr>
          <p:cNvCxnSpPr>
            <a:cxnSpLocks/>
          </p:cNvCxnSpPr>
          <p:nvPr/>
        </p:nvCxnSpPr>
        <p:spPr>
          <a:xfrm>
            <a:off x="2475586" y="7085020"/>
            <a:ext cx="258297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81BED4B-E7A2-3543-AE4E-EC3D74B1DC8E}"/>
              </a:ext>
            </a:extLst>
          </p:cNvPr>
          <p:cNvSpPr/>
          <p:nvPr/>
        </p:nvSpPr>
        <p:spPr>
          <a:xfrm>
            <a:off x="5044472" y="7073611"/>
            <a:ext cx="166433" cy="8427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8144F1D-97C9-BB4A-BA1A-437A5FBD5759}"/>
              </a:ext>
            </a:extLst>
          </p:cNvPr>
          <p:cNvCxnSpPr>
            <a:cxnSpLocks/>
          </p:cNvCxnSpPr>
          <p:nvPr/>
        </p:nvCxnSpPr>
        <p:spPr>
          <a:xfrm>
            <a:off x="2505730" y="7905485"/>
            <a:ext cx="262833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B9CECBE-F326-374E-AF2F-9692906233B3}"/>
              </a:ext>
            </a:extLst>
          </p:cNvPr>
          <p:cNvSpPr/>
          <p:nvPr/>
        </p:nvSpPr>
        <p:spPr>
          <a:xfrm>
            <a:off x="6789876" y="7480699"/>
            <a:ext cx="145586" cy="3937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D2C5A65-0C4F-F147-AD45-0A57D3EF9DC1}"/>
              </a:ext>
            </a:extLst>
          </p:cNvPr>
          <p:cNvSpPr txBox="1"/>
          <p:nvPr/>
        </p:nvSpPr>
        <p:spPr>
          <a:xfrm>
            <a:off x="5089035" y="7356785"/>
            <a:ext cx="165552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parse(“list n/d*)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CA77885-A7F6-A948-8CE3-E8B42228D12E}"/>
              </a:ext>
            </a:extLst>
          </p:cNvPr>
          <p:cNvCxnSpPr>
            <a:cxnSpLocks/>
          </p:cNvCxnSpPr>
          <p:nvPr/>
        </p:nvCxnSpPr>
        <p:spPr>
          <a:xfrm>
            <a:off x="5142451" y="7517315"/>
            <a:ext cx="165682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1628954C-91A8-A34D-914E-F1BEAF49C646}"/>
              </a:ext>
            </a:extLst>
          </p:cNvPr>
          <p:cNvCxnSpPr>
            <a:cxnSpLocks/>
          </p:cNvCxnSpPr>
          <p:nvPr/>
        </p:nvCxnSpPr>
        <p:spPr>
          <a:xfrm>
            <a:off x="5197033" y="7867619"/>
            <a:ext cx="17231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8907D4B-1FE1-1344-A01B-5B79732377CA}"/>
              </a:ext>
            </a:extLst>
          </p:cNvPr>
          <p:cNvSpPr/>
          <p:nvPr/>
        </p:nvSpPr>
        <p:spPr>
          <a:xfrm>
            <a:off x="8748219" y="7612625"/>
            <a:ext cx="169197" cy="1883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2DE9BFC-C2E8-594D-81A2-D05FF7DCBCBD}"/>
              </a:ext>
            </a:extLst>
          </p:cNvPr>
          <p:cNvCxnSpPr>
            <a:cxnSpLocks/>
          </p:cNvCxnSpPr>
          <p:nvPr/>
        </p:nvCxnSpPr>
        <p:spPr>
          <a:xfrm flipV="1">
            <a:off x="6905807" y="7540528"/>
            <a:ext cx="10801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8F9605B-F622-1E40-8DEA-07C3868E6D6B}"/>
              </a:ext>
            </a:extLst>
          </p:cNvPr>
          <p:cNvCxnSpPr>
            <a:cxnSpLocks/>
          </p:cNvCxnSpPr>
          <p:nvPr/>
        </p:nvCxnSpPr>
        <p:spPr>
          <a:xfrm>
            <a:off x="6927452" y="7793430"/>
            <a:ext cx="194764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81E0C40-ABE4-6F4D-842C-4671F54D3D25}"/>
              </a:ext>
            </a:extLst>
          </p:cNvPr>
          <p:cNvCxnSpPr>
            <a:cxnSpLocks/>
            <a:stCxn id="218" idx="2"/>
          </p:cNvCxnSpPr>
          <p:nvPr/>
        </p:nvCxnSpPr>
        <p:spPr>
          <a:xfrm>
            <a:off x="8823810" y="4911831"/>
            <a:ext cx="0" cy="15805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E3A7F92-A871-E745-8602-DF85C44C323B}"/>
              </a:ext>
            </a:extLst>
          </p:cNvPr>
          <p:cNvSpPr/>
          <p:nvPr/>
        </p:nvSpPr>
        <p:spPr>
          <a:xfrm>
            <a:off x="8731171" y="5153020"/>
            <a:ext cx="196521" cy="12338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4706232-F584-8F4E-8CEE-2374871E7F9A}"/>
              </a:ext>
            </a:extLst>
          </p:cNvPr>
          <p:cNvCxnSpPr>
            <a:cxnSpLocks/>
          </p:cNvCxnSpPr>
          <p:nvPr/>
        </p:nvCxnSpPr>
        <p:spPr>
          <a:xfrm>
            <a:off x="8830872" y="7597784"/>
            <a:ext cx="0" cy="17129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8789BC5-3D93-B54B-BC1B-4034C900DE78}"/>
              </a:ext>
            </a:extLst>
          </p:cNvPr>
          <p:cNvSpPr/>
          <p:nvPr/>
        </p:nvSpPr>
        <p:spPr>
          <a:xfrm>
            <a:off x="8749841" y="8060904"/>
            <a:ext cx="172940" cy="11498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98620FD-C0F5-7B4D-90FD-67A4D791C50E}"/>
              </a:ext>
            </a:extLst>
          </p:cNvPr>
          <p:cNvSpPr/>
          <p:nvPr/>
        </p:nvSpPr>
        <p:spPr>
          <a:xfrm>
            <a:off x="8741800" y="10604561"/>
            <a:ext cx="165200" cy="10841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D03C571-8648-E445-A8C5-B7920F236057}"/>
              </a:ext>
            </a:extLst>
          </p:cNvPr>
          <p:cNvCxnSpPr>
            <a:cxnSpLocks/>
          </p:cNvCxnSpPr>
          <p:nvPr/>
        </p:nvCxnSpPr>
        <p:spPr>
          <a:xfrm>
            <a:off x="2478488" y="6383804"/>
            <a:ext cx="633505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CFDBD86B-FC0C-4B42-93F9-FE8CE0014541}"/>
              </a:ext>
            </a:extLst>
          </p:cNvPr>
          <p:cNvSpPr txBox="1"/>
          <p:nvPr/>
        </p:nvSpPr>
        <p:spPr>
          <a:xfrm>
            <a:off x="5271793" y="4984703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c.execute()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37B27D8-E158-3648-B3E8-F3776D5CEB69}"/>
              </a:ext>
            </a:extLst>
          </p:cNvPr>
          <p:cNvCxnSpPr>
            <a:cxnSpLocks/>
          </p:cNvCxnSpPr>
          <p:nvPr/>
        </p:nvCxnSpPr>
        <p:spPr>
          <a:xfrm>
            <a:off x="2464953" y="5171044"/>
            <a:ext cx="628402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20339B0D-8AFB-CF4D-999E-BD47E66F3CE7}"/>
              </a:ext>
            </a:extLst>
          </p:cNvPr>
          <p:cNvSpPr txBox="1"/>
          <p:nvPr/>
        </p:nvSpPr>
        <p:spPr>
          <a:xfrm>
            <a:off x="3225979" y="7686767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D039C65-B9AE-A74A-87E1-EE35D5D3A084}"/>
              </a:ext>
            </a:extLst>
          </p:cNvPr>
          <p:cNvCxnSpPr>
            <a:cxnSpLocks/>
          </p:cNvCxnSpPr>
          <p:nvPr/>
        </p:nvCxnSpPr>
        <p:spPr>
          <a:xfrm>
            <a:off x="2460400" y="8062449"/>
            <a:ext cx="63012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28220A4F-9C19-BC44-B42E-E080A6399FBA}"/>
              </a:ext>
            </a:extLst>
          </p:cNvPr>
          <p:cNvSpPr txBox="1"/>
          <p:nvPr/>
        </p:nvSpPr>
        <p:spPr>
          <a:xfrm>
            <a:off x="371143" y="2239704"/>
            <a:ext cx="263563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!</a:t>
            </a:r>
            <a:r>
              <a:rPr lang="en-US" sz="1200" dirty="0" err="1"/>
              <a:t>optionalTagSet.isPresent</a:t>
            </a:r>
            <a:r>
              <a:rPr lang="en-US" sz="1200" dirty="0"/>
              <a:t>() &amp;&amp;</a:t>
            </a:r>
          </a:p>
          <a:p>
            <a:pPr algn="l"/>
            <a:r>
              <a:rPr lang="en-US" sz="1200" dirty="0"/>
              <a:t>!</a:t>
            </a:r>
            <a:r>
              <a:rPr lang="en-US" sz="1200" dirty="0" err="1"/>
              <a:t>optionalNameSet.isPresent</a:t>
            </a:r>
            <a:r>
              <a:rPr lang="en-US" sz="1200" dirty="0"/>
              <a:t>()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D1AABBF-15D8-884E-B7EF-1F5A4C73252B}"/>
              </a:ext>
            </a:extLst>
          </p:cNvPr>
          <p:cNvSpPr txBox="1"/>
          <p:nvPr/>
        </p:nvSpPr>
        <p:spPr>
          <a:xfrm>
            <a:off x="2537680" y="9539045"/>
            <a:ext cx="25315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parseCommand</a:t>
            </a:r>
            <a:r>
              <a:rPr lang="en-US" sz="1100" dirty="0"/>
              <a:t>(“list t/t”)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508A7F-A4DE-004B-B8E2-1D25026B35B4}"/>
              </a:ext>
            </a:extLst>
          </p:cNvPr>
          <p:cNvSpPr/>
          <p:nvPr/>
        </p:nvSpPr>
        <p:spPr>
          <a:xfrm>
            <a:off x="5044472" y="9725025"/>
            <a:ext cx="166433" cy="7302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29497BE-1F9D-C040-9854-4A2037FE14A7}"/>
              </a:ext>
            </a:extLst>
          </p:cNvPr>
          <p:cNvCxnSpPr>
            <a:cxnSpLocks/>
          </p:cNvCxnSpPr>
          <p:nvPr/>
        </p:nvCxnSpPr>
        <p:spPr>
          <a:xfrm>
            <a:off x="2484521" y="10452752"/>
            <a:ext cx="26289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9731BCC-63CE-814F-913B-93C3735DDB41}"/>
              </a:ext>
            </a:extLst>
          </p:cNvPr>
          <p:cNvSpPr/>
          <p:nvPr/>
        </p:nvSpPr>
        <p:spPr>
          <a:xfrm>
            <a:off x="6789876" y="10027615"/>
            <a:ext cx="145586" cy="3228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83BEF23-AAC1-4B4E-96C6-257E45A39DFB}"/>
              </a:ext>
            </a:extLst>
          </p:cNvPr>
          <p:cNvSpPr txBox="1"/>
          <p:nvPr/>
        </p:nvSpPr>
        <p:spPr>
          <a:xfrm>
            <a:off x="5216362" y="10936788"/>
            <a:ext cx="165552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parse(“list t/t)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49CC2F82-BD6E-C347-BD3D-4E075FE50C69}"/>
              </a:ext>
            </a:extLst>
          </p:cNvPr>
          <p:cNvCxnSpPr>
            <a:cxnSpLocks/>
          </p:cNvCxnSpPr>
          <p:nvPr/>
        </p:nvCxnSpPr>
        <p:spPr>
          <a:xfrm>
            <a:off x="5212080" y="10038931"/>
            <a:ext cx="159355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E8B389B0-72CC-0242-809F-3EDEAD982AD8}"/>
              </a:ext>
            </a:extLst>
          </p:cNvPr>
          <p:cNvCxnSpPr>
            <a:cxnSpLocks/>
          </p:cNvCxnSpPr>
          <p:nvPr/>
        </p:nvCxnSpPr>
        <p:spPr>
          <a:xfrm>
            <a:off x="5204880" y="10346460"/>
            <a:ext cx="169816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A33FF31-FA50-D242-A2C2-EDF7F96FC5C1}"/>
              </a:ext>
            </a:extLst>
          </p:cNvPr>
          <p:cNvSpPr/>
          <p:nvPr/>
        </p:nvSpPr>
        <p:spPr>
          <a:xfrm>
            <a:off x="8748219" y="10140927"/>
            <a:ext cx="169197" cy="1211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67558C13-F1CD-4344-A68F-2DE6A714F734}"/>
              </a:ext>
            </a:extLst>
          </p:cNvPr>
          <p:cNvCxnSpPr>
            <a:cxnSpLocks/>
          </p:cNvCxnSpPr>
          <p:nvPr/>
        </p:nvCxnSpPr>
        <p:spPr>
          <a:xfrm>
            <a:off x="6899279" y="10069472"/>
            <a:ext cx="106468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EFA6BF17-5BF9-7A46-8197-B0A67BD17BE8}"/>
              </a:ext>
            </a:extLst>
          </p:cNvPr>
          <p:cNvCxnSpPr>
            <a:cxnSpLocks/>
          </p:cNvCxnSpPr>
          <p:nvPr/>
        </p:nvCxnSpPr>
        <p:spPr>
          <a:xfrm>
            <a:off x="6934825" y="10252114"/>
            <a:ext cx="1897993" cy="1054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728E960B-CBA1-B24C-945D-57962C30496F}"/>
              </a:ext>
            </a:extLst>
          </p:cNvPr>
          <p:cNvSpPr txBox="1"/>
          <p:nvPr/>
        </p:nvSpPr>
        <p:spPr>
          <a:xfrm>
            <a:off x="5312546" y="10398362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c.execute()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1F596356-31E5-604B-997E-71AE8DB1C6D5}"/>
              </a:ext>
            </a:extLst>
          </p:cNvPr>
          <p:cNvCxnSpPr>
            <a:cxnSpLocks/>
          </p:cNvCxnSpPr>
          <p:nvPr/>
        </p:nvCxnSpPr>
        <p:spPr>
          <a:xfrm>
            <a:off x="2505706" y="10610789"/>
            <a:ext cx="62539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6A311E70-81E7-FF45-A9CF-9F5BD35E4E1E}"/>
              </a:ext>
            </a:extLst>
          </p:cNvPr>
          <p:cNvCxnSpPr>
            <a:cxnSpLocks/>
          </p:cNvCxnSpPr>
          <p:nvPr/>
        </p:nvCxnSpPr>
        <p:spPr>
          <a:xfrm>
            <a:off x="1064419" y="4123152"/>
            <a:ext cx="125826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268D57BA-672C-0941-8D7E-DAB8D765B2EF}"/>
              </a:ext>
            </a:extLst>
          </p:cNvPr>
          <p:cNvSpPr txBox="1"/>
          <p:nvPr/>
        </p:nvSpPr>
        <p:spPr>
          <a:xfrm>
            <a:off x="1065931" y="3961215"/>
            <a:ext cx="12281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execute(“list n/d* t/y”)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B391C00-B69F-594C-8AB2-EAA5291A56CC}"/>
              </a:ext>
            </a:extLst>
          </p:cNvPr>
          <p:cNvCxnSpPr>
            <a:cxnSpLocks/>
          </p:cNvCxnSpPr>
          <p:nvPr/>
        </p:nvCxnSpPr>
        <p:spPr>
          <a:xfrm>
            <a:off x="1089862" y="6998944"/>
            <a:ext cx="124070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29D7545-3EEA-DB4B-84CD-E3D50FD9C7E3}"/>
              </a:ext>
            </a:extLst>
          </p:cNvPr>
          <p:cNvSpPr txBox="1"/>
          <p:nvPr/>
        </p:nvSpPr>
        <p:spPr>
          <a:xfrm>
            <a:off x="284339" y="6770578"/>
            <a:ext cx="202497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execute(“list n/d”)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233C6AE-FC03-3F45-894D-DD1223B2390F}"/>
              </a:ext>
            </a:extLst>
          </p:cNvPr>
          <p:cNvCxnSpPr>
            <a:cxnSpLocks/>
          </p:cNvCxnSpPr>
          <p:nvPr/>
        </p:nvCxnSpPr>
        <p:spPr>
          <a:xfrm>
            <a:off x="1170831" y="9684629"/>
            <a:ext cx="117913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37A487E0-4E87-7549-AFC6-602C29EAAC97}"/>
              </a:ext>
            </a:extLst>
          </p:cNvPr>
          <p:cNvSpPr txBox="1"/>
          <p:nvPr/>
        </p:nvSpPr>
        <p:spPr>
          <a:xfrm>
            <a:off x="920694" y="9522722"/>
            <a:ext cx="12859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execute(“list t/t”)</a:t>
            </a:r>
          </a:p>
        </p:txBody>
      </p: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6CBFFB00-ABE1-8D4F-8351-50812BBCED32}"/>
              </a:ext>
            </a:extLst>
          </p:cNvPr>
          <p:cNvCxnSpPr>
            <a:cxnSpLocks/>
          </p:cNvCxnSpPr>
          <p:nvPr/>
        </p:nvCxnSpPr>
        <p:spPr>
          <a:xfrm>
            <a:off x="11816140" y="8150311"/>
            <a:ext cx="121348" cy="100627"/>
          </a:xfrm>
          <a:prstGeom prst="curvedConnector3">
            <a:avLst>
              <a:gd name="adj1" fmla="val 21603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433C9551-A73E-1F4F-B66B-651C4129A223}"/>
              </a:ext>
            </a:extLst>
          </p:cNvPr>
          <p:cNvSpPr/>
          <p:nvPr/>
        </p:nvSpPr>
        <p:spPr>
          <a:xfrm>
            <a:off x="11774976" y="10799235"/>
            <a:ext cx="144254" cy="1025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2" name="Curved Connector 12">
            <a:extLst>
              <a:ext uri="{FF2B5EF4-FFF2-40B4-BE49-F238E27FC236}">
                <a16:creationId xmlns:a16="http://schemas.microsoft.com/office/drawing/2014/main" id="{E0D46884-0A95-184B-B4A1-0A9AEF014303}"/>
              </a:ext>
            </a:extLst>
          </p:cNvPr>
          <p:cNvCxnSpPr>
            <a:cxnSpLocks/>
          </p:cNvCxnSpPr>
          <p:nvPr/>
        </p:nvCxnSpPr>
        <p:spPr>
          <a:xfrm flipH="1">
            <a:off x="11812749" y="10900502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648556" y="2430269"/>
            <a:ext cx="172940" cy="5791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EE2DF58-AE78-7B49-B2F7-37489A5EF3FC}"/>
              </a:ext>
            </a:extLst>
          </p:cNvPr>
          <p:cNvSpPr txBox="1"/>
          <p:nvPr/>
        </p:nvSpPr>
        <p:spPr>
          <a:xfrm>
            <a:off x="8708926" y="3708017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D96C5E-176A-024A-A561-89BDEC831608}"/>
              </a:ext>
            </a:extLst>
          </p:cNvPr>
          <p:cNvSpPr txBox="1"/>
          <p:nvPr/>
        </p:nvSpPr>
        <p:spPr>
          <a:xfrm>
            <a:off x="8698294" y="6423734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7885E47-AAEA-C640-AB31-2A738DA68949}"/>
              </a:ext>
            </a:extLst>
          </p:cNvPr>
          <p:cNvGrpSpPr/>
          <p:nvPr/>
        </p:nvGrpSpPr>
        <p:grpSpPr>
          <a:xfrm>
            <a:off x="8925949" y="5926151"/>
            <a:ext cx="2300263" cy="533635"/>
            <a:chOff x="8901136" y="4535799"/>
            <a:chExt cx="2300263" cy="533635"/>
          </a:xfrm>
        </p:grpSpPr>
        <p:sp>
          <p:nvSpPr>
            <p:cNvPr id="209" name="Rectangle 62">
              <a:extLst>
                <a:ext uri="{FF2B5EF4-FFF2-40B4-BE49-F238E27FC236}">
                  <a16:creationId xmlns:a16="http://schemas.microsoft.com/office/drawing/2014/main" id="{1A671884-FCB0-054D-BD93-37DEADE0F7CF}"/>
                </a:ext>
              </a:extLst>
            </p:cNvPr>
            <p:cNvSpPr/>
            <p:nvPr/>
          </p:nvSpPr>
          <p:spPr>
            <a:xfrm>
              <a:off x="9473698" y="4535799"/>
              <a:ext cx="1727701" cy="22323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9227DBF-AFF1-674B-AA35-F0E485AD0AE6}"/>
                </a:ext>
              </a:extLst>
            </p:cNvPr>
            <p:cNvSpPr/>
            <p:nvPr/>
          </p:nvSpPr>
          <p:spPr>
            <a:xfrm>
              <a:off x="10231804" y="4728894"/>
              <a:ext cx="106657" cy="17475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B4E83CA-66AD-4343-B116-A832059EF4D3}"/>
                </a:ext>
              </a:extLst>
            </p:cNvPr>
            <p:cNvCxnSpPr>
              <a:cxnSpLocks/>
              <a:stCxn id="210" idx="0"/>
            </p:cNvCxnSpPr>
            <p:nvPr/>
          </p:nvCxnSpPr>
          <p:spPr>
            <a:xfrm>
              <a:off x="10285133" y="4728894"/>
              <a:ext cx="4522" cy="3405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7423445-3B33-DC4C-95F9-5A9AEECB7488}"/>
                </a:ext>
              </a:extLst>
            </p:cNvPr>
            <p:cNvCxnSpPr>
              <a:cxnSpLocks/>
            </p:cNvCxnSpPr>
            <p:nvPr/>
          </p:nvCxnSpPr>
          <p:spPr>
            <a:xfrm>
              <a:off x="8901136" y="4631811"/>
              <a:ext cx="55981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46ADA371-0B44-2F4F-BA73-151E21F302B5}"/>
                </a:ext>
              </a:extLst>
            </p:cNvPr>
            <p:cNvCxnSpPr>
              <a:cxnSpLocks/>
            </p:cNvCxnSpPr>
            <p:nvPr/>
          </p:nvCxnSpPr>
          <p:spPr>
            <a:xfrm>
              <a:off x="8904251" y="4909552"/>
              <a:ext cx="13827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Rectangle 62">
            <a:extLst>
              <a:ext uri="{FF2B5EF4-FFF2-40B4-BE49-F238E27FC236}">
                <a16:creationId xmlns:a16="http://schemas.microsoft.com/office/drawing/2014/main" id="{67437A1D-F889-3E4F-A090-9A36CF851056}"/>
              </a:ext>
            </a:extLst>
          </p:cNvPr>
          <p:cNvSpPr/>
          <p:nvPr/>
        </p:nvSpPr>
        <p:spPr>
          <a:xfrm>
            <a:off x="7944495" y="4562995"/>
            <a:ext cx="1787271" cy="26550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45" name="Rectangle 62">
            <a:extLst>
              <a:ext uri="{FF2B5EF4-FFF2-40B4-BE49-F238E27FC236}">
                <a16:creationId xmlns:a16="http://schemas.microsoft.com/office/drawing/2014/main" id="{FBF3231D-EA2D-7A4A-9056-765D78306174}"/>
              </a:ext>
            </a:extLst>
          </p:cNvPr>
          <p:cNvSpPr/>
          <p:nvPr/>
        </p:nvSpPr>
        <p:spPr>
          <a:xfrm>
            <a:off x="7948978" y="7393801"/>
            <a:ext cx="1787271" cy="26550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6CC8442-E157-8141-8577-FEC47226C5A4}"/>
              </a:ext>
            </a:extLst>
          </p:cNvPr>
          <p:cNvGrpSpPr/>
          <p:nvPr/>
        </p:nvGrpSpPr>
        <p:grpSpPr>
          <a:xfrm>
            <a:off x="8907527" y="8726080"/>
            <a:ext cx="2300263" cy="533635"/>
            <a:chOff x="8901136" y="4535799"/>
            <a:chExt cx="2300263" cy="533635"/>
          </a:xfrm>
        </p:grpSpPr>
        <p:sp>
          <p:nvSpPr>
            <p:cNvPr id="191" name="Rectangle 62">
              <a:extLst>
                <a:ext uri="{FF2B5EF4-FFF2-40B4-BE49-F238E27FC236}">
                  <a16:creationId xmlns:a16="http://schemas.microsoft.com/office/drawing/2014/main" id="{5B2C6575-C07C-9A46-B871-E16D0D57E0C7}"/>
                </a:ext>
              </a:extLst>
            </p:cNvPr>
            <p:cNvSpPr/>
            <p:nvPr/>
          </p:nvSpPr>
          <p:spPr>
            <a:xfrm>
              <a:off x="9473698" y="4535799"/>
              <a:ext cx="1727701" cy="22323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9254465-8729-6D44-92D2-8CF99716B7E3}"/>
                </a:ext>
              </a:extLst>
            </p:cNvPr>
            <p:cNvSpPr/>
            <p:nvPr/>
          </p:nvSpPr>
          <p:spPr>
            <a:xfrm>
              <a:off x="10231804" y="4728894"/>
              <a:ext cx="106657" cy="17475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E691E90-A3B4-A04C-9B62-1160EE48BABF}"/>
                </a:ext>
              </a:extLst>
            </p:cNvPr>
            <p:cNvCxnSpPr>
              <a:cxnSpLocks/>
              <a:stCxn id="192" idx="0"/>
            </p:cNvCxnSpPr>
            <p:nvPr/>
          </p:nvCxnSpPr>
          <p:spPr>
            <a:xfrm>
              <a:off x="10285133" y="4728894"/>
              <a:ext cx="4522" cy="3405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A95A5A6-B1E4-3B48-BB90-5994D01E0B3E}"/>
                </a:ext>
              </a:extLst>
            </p:cNvPr>
            <p:cNvCxnSpPr>
              <a:cxnSpLocks/>
            </p:cNvCxnSpPr>
            <p:nvPr/>
          </p:nvCxnSpPr>
          <p:spPr>
            <a:xfrm>
              <a:off x="8901136" y="4631811"/>
              <a:ext cx="55981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76F26B47-1C74-DF41-9289-ACA82815B566}"/>
                </a:ext>
              </a:extLst>
            </p:cNvPr>
            <p:cNvCxnSpPr>
              <a:cxnSpLocks/>
            </p:cNvCxnSpPr>
            <p:nvPr/>
          </p:nvCxnSpPr>
          <p:spPr>
            <a:xfrm>
              <a:off x="8904251" y="4909552"/>
              <a:ext cx="13827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DFDF7519-EDDD-3F48-8235-515091F598AD}"/>
              </a:ext>
            </a:extLst>
          </p:cNvPr>
          <p:cNvSpPr txBox="1"/>
          <p:nvPr/>
        </p:nvSpPr>
        <p:spPr>
          <a:xfrm>
            <a:off x="8701669" y="9267661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CA5A59A-4D3F-4C40-846A-BB1459E9455B}"/>
              </a:ext>
            </a:extLst>
          </p:cNvPr>
          <p:cNvCxnSpPr>
            <a:cxnSpLocks/>
          </p:cNvCxnSpPr>
          <p:nvPr/>
        </p:nvCxnSpPr>
        <p:spPr>
          <a:xfrm>
            <a:off x="8828289" y="10114395"/>
            <a:ext cx="0" cy="17099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5" name="Rectangle 62">
            <a:extLst>
              <a:ext uri="{FF2B5EF4-FFF2-40B4-BE49-F238E27FC236}">
                <a16:creationId xmlns:a16="http://schemas.microsoft.com/office/drawing/2014/main" id="{CFA0381C-3BAC-8942-ADC2-757C4F2E5474}"/>
              </a:ext>
            </a:extLst>
          </p:cNvPr>
          <p:cNvSpPr/>
          <p:nvPr/>
        </p:nvSpPr>
        <p:spPr>
          <a:xfrm>
            <a:off x="7948978" y="9912119"/>
            <a:ext cx="1787271" cy="26550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4A1CCB4-75C2-5647-B67B-11D1666C339D}"/>
              </a:ext>
            </a:extLst>
          </p:cNvPr>
          <p:cNvSpPr txBox="1"/>
          <p:nvPr/>
        </p:nvSpPr>
        <p:spPr>
          <a:xfrm>
            <a:off x="3225979" y="4837396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5AA261C-2AAC-084A-8A62-2AA51A179897}"/>
              </a:ext>
            </a:extLst>
          </p:cNvPr>
          <p:cNvSpPr txBox="1"/>
          <p:nvPr/>
        </p:nvSpPr>
        <p:spPr>
          <a:xfrm>
            <a:off x="3225979" y="1948554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B224EE8-4432-3B47-89A5-EDBE40178464}"/>
              </a:ext>
            </a:extLst>
          </p:cNvPr>
          <p:cNvSpPr txBox="1"/>
          <p:nvPr/>
        </p:nvSpPr>
        <p:spPr>
          <a:xfrm>
            <a:off x="5447510" y="4754269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3A885F7-534F-C94F-9FF0-0B079FF966D9}"/>
              </a:ext>
            </a:extLst>
          </p:cNvPr>
          <p:cNvSpPr txBox="1"/>
          <p:nvPr/>
        </p:nvSpPr>
        <p:spPr>
          <a:xfrm>
            <a:off x="6971510" y="4713695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676132D-040F-794B-9741-BAFC982018A4}"/>
              </a:ext>
            </a:extLst>
          </p:cNvPr>
          <p:cNvSpPr txBox="1"/>
          <p:nvPr/>
        </p:nvSpPr>
        <p:spPr>
          <a:xfrm>
            <a:off x="6967552" y="7603639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62DE661-2C10-B645-8D7A-C0C2148BB30C}"/>
              </a:ext>
            </a:extLst>
          </p:cNvPr>
          <p:cNvSpPr txBox="1"/>
          <p:nvPr/>
        </p:nvSpPr>
        <p:spPr>
          <a:xfrm>
            <a:off x="5433656" y="1975274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65A1F5F-B321-3B46-8C52-A11292D1D576}"/>
              </a:ext>
            </a:extLst>
          </p:cNvPr>
          <p:cNvSpPr txBox="1"/>
          <p:nvPr/>
        </p:nvSpPr>
        <p:spPr>
          <a:xfrm>
            <a:off x="6957656" y="1934700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B6284508-0864-CE41-A3FE-48F515CFD90C}"/>
              </a:ext>
            </a:extLst>
          </p:cNvPr>
          <p:cNvGrpSpPr/>
          <p:nvPr/>
        </p:nvGrpSpPr>
        <p:grpSpPr>
          <a:xfrm>
            <a:off x="8907527" y="11227256"/>
            <a:ext cx="2300263" cy="533635"/>
            <a:chOff x="8901136" y="4535799"/>
            <a:chExt cx="2300263" cy="533635"/>
          </a:xfrm>
        </p:grpSpPr>
        <p:sp>
          <p:nvSpPr>
            <p:cNvPr id="297" name="Rectangle 62">
              <a:extLst>
                <a:ext uri="{FF2B5EF4-FFF2-40B4-BE49-F238E27FC236}">
                  <a16:creationId xmlns:a16="http://schemas.microsoft.com/office/drawing/2014/main" id="{E29EF659-56D4-A34A-82FF-195BE499825E}"/>
                </a:ext>
              </a:extLst>
            </p:cNvPr>
            <p:cNvSpPr/>
            <p:nvPr/>
          </p:nvSpPr>
          <p:spPr>
            <a:xfrm>
              <a:off x="9473698" y="4535799"/>
              <a:ext cx="1727701" cy="22323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60D3CF4E-78CB-5C49-87F0-D95C3D95FEF3}"/>
                </a:ext>
              </a:extLst>
            </p:cNvPr>
            <p:cNvSpPr/>
            <p:nvPr/>
          </p:nvSpPr>
          <p:spPr>
            <a:xfrm>
              <a:off x="10231804" y="4728894"/>
              <a:ext cx="106657" cy="17475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320AC048-45B7-EF4B-8D26-007A1451CDE2}"/>
                </a:ext>
              </a:extLst>
            </p:cNvPr>
            <p:cNvCxnSpPr>
              <a:cxnSpLocks/>
              <a:stCxn id="298" idx="0"/>
            </p:cNvCxnSpPr>
            <p:nvPr/>
          </p:nvCxnSpPr>
          <p:spPr>
            <a:xfrm>
              <a:off x="10285133" y="4728894"/>
              <a:ext cx="4522" cy="3405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26DF01F6-B240-704D-B5BA-E594D7E65809}"/>
                </a:ext>
              </a:extLst>
            </p:cNvPr>
            <p:cNvCxnSpPr>
              <a:cxnSpLocks/>
            </p:cNvCxnSpPr>
            <p:nvPr/>
          </p:nvCxnSpPr>
          <p:spPr>
            <a:xfrm>
              <a:off x="8901136" y="4631811"/>
              <a:ext cx="55981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3475B9F3-EEDB-0342-847D-10E4AE72A062}"/>
                </a:ext>
              </a:extLst>
            </p:cNvPr>
            <p:cNvCxnSpPr>
              <a:cxnSpLocks/>
            </p:cNvCxnSpPr>
            <p:nvPr/>
          </p:nvCxnSpPr>
          <p:spPr>
            <a:xfrm>
              <a:off x="8904251" y="4909552"/>
              <a:ext cx="13827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51818350-9902-DF4C-B1D3-900CB74CBD81}"/>
              </a:ext>
            </a:extLst>
          </p:cNvPr>
          <p:cNvSpPr txBox="1"/>
          <p:nvPr/>
        </p:nvSpPr>
        <p:spPr>
          <a:xfrm>
            <a:off x="5447510" y="7687969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F7D4FA8-8ABB-B745-B09B-FF060F62AA11}"/>
              </a:ext>
            </a:extLst>
          </p:cNvPr>
          <p:cNvSpPr txBox="1"/>
          <p:nvPr/>
        </p:nvSpPr>
        <p:spPr>
          <a:xfrm>
            <a:off x="3206101" y="10257333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27A41644-CC2A-DB4B-BC79-3F2B33EC9908}"/>
              </a:ext>
            </a:extLst>
          </p:cNvPr>
          <p:cNvSpPr txBox="1"/>
          <p:nvPr/>
        </p:nvSpPr>
        <p:spPr>
          <a:xfrm>
            <a:off x="6947674" y="10072007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6C1D91B-63BB-C444-B210-FCC5B0127F52}"/>
              </a:ext>
            </a:extLst>
          </p:cNvPr>
          <p:cNvSpPr txBox="1"/>
          <p:nvPr/>
        </p:nvSpPr>
        <p:spPr>
          <a:xfrm>
            <a:off x="5427632" y="10156337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5C6E682-E15A-634D-9AF1-118CB1734877}"/>
              </a:ext>
            </a:extLst>
          </p:cNvPr>
          <p:cNvSpPr txBox="1"/>
          <p:nvPr/>
        </p:nvSpPr>
        <p:spPr>
          <a:xfrm>
            <a:off x="8703344" y="11761442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12" name="Rectangle 62">
            <a:extLst>
              <a:ext uri="{FF2B5EF4-FFF2-40B4-BE49-F238E27FC236}">
                <a16:creationId xmlns:a16="http://schemas.microsoft.com/office/drawing/2014/main" id="{D9B1EEAA-E6DF-0544-B8F8-6EFD528FC3DF}"/>
              </a:ext>
            </a:extLst>
          </p:cNvPr>
          <p:cNvSpPr/>
          <p:nvPr/>
        </p:nvSpPr>
        <p:spPr>
          <a:xfrm>
            <a:off x="1287004" y="563622"/>
            <a:ext cx="2376693" cy="234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38C914-D7AC-854B-A121-7130197D87D1}"/>
              </a:ext>
            </a:extLst>
          </p:cNvPr>
          <p:cNvGrpSpPr/>
          <p:nvPr/>
        </p:nvGrpSpPr>
        <p:grpSpPr>
          <a:xfrm>
            <a:off x="5125020" y="1324658"/>
            <a:ext cx="2891220" cy="386912"/>
            <a:chOff x="5125020" y="1324658"/>
            <a:chExt cx="2891220" cy="386912"/>
          </a:xfrm>
        </p:grpSpPr>
        <p:sp>
          <p:nvSpPr>
            <p:cNvPr id="21" name="Rectangle 20"/>
            <p:cNvSpPr/>
            <p:nvPr/>
          </p:nvSpPr>
          <p:spPr>
            <a:xfrm>
              <a:off x="6759202" y="1597398"/>
              <a:ext cx="169197" cy="11417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>
              <a:off x="5125020" y="1457317"/>
              <a:ext cx="83368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5175326" y="1707494"/>
              <a:ext cx="17366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C6EC51BE-E011-2645-8CA9-4C85D5948DA6}"/>
                </a:ext>
              </a:extLst>
            </p:cNvPr>
            <p:cNvSpPr/>
            <p:nvPr/>
          </p:nvSpPr>
          <p:spPr>
            <a:xfrm>
              <a:off x="5957645" y="1324658"/>
              <a:ext cx="2058595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CEBCE7D-455D-884D-B763-7A2E5B77E727}"/>
              </a:ext>
            </a:extLst>
          </p:cNvPr>
          <p:cNvGrpSpPr/>
          <p:nvPr/>
        </p:nvGrpSpPr>
        <p:grpSpPr>
          <a:xfrm>
            <a:off x="5125020" y="4039105"/>
            <a:ext cx="2891220" cy="386912"/>
            <a:chOff x="5125020" y="1324658"/>
            <a:chExt cx="2891220" cy="386912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987C836D-05D4-5845-A9A9-CA4D599BC925}"/>
                </a:ext>
              </a:extLst>
            </p:cNvPr>
            <p:cNvSpPr/>
            <p:nvPr/>
          </p:nvSpPr>
          <p:spPr>
            <a:xfrm>
              <a:off x="6759202" y="1597398"/>
              <a:ext cx="169197" cy="11417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3BBCD099-68FD-B54D-9549-26688EBBC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25020" y="1457317"/>
              <a:ext cx="83368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F1621499-9AFC-014F-B3FF-B433C73D0F6D}"/>
                </a:ext>
              </a:extLst>
            </p:cNvPr>
            <p:cNvCxnSpPr>
              <a:cxnSpLocks/>
            </p:cNvCxnSpPr>
            <p:nvPr/>
          </p:nvCxnSpPr>
          <p:spPr>
            <a:xfrm>
              <a:off x="5175326" y="1707494"/>
              <a:ext cx="17366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ectangle 62">
              <a:extLst>
                <a:ext uri="{FF2B5EF4-FFF2-40B4-BE49-F238E27FC236}">
                  <a16:creationId xmlns:a16="http://schemas.microsoft.com/office/drawing/2014/main" id="{3BCAD285-321E-8042-B166-93C20538AACA}"/>
                </a:ext>
              </a:extLst>
            </p:cNvPr>
            <p:cNvSpPr/>
            <p:nvPr/>
          </p:nvSpPr>
          <p:spPr>
            <a:xfrm>
              <a:off x="5957645" y="1324658"/>
              <a:ext cx="2058595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6C4F291-2ECB-9341-90AA-4F01BB4302F7}"/>
              </a:ext>
            </a:extLst>
          </p:cNvPr>
          <p:cNvGrpSpPr/>
          <p:nvPr/>
        </p:nvGrpSpPr>
        <p:grpSpPr>
          <a:xfrm>
            <a:off x="5125020" y="6982330"/>
            <a:ext cx="2891220" cy="386912"/>
            <a:chOff x="5125020" y="1324658"/>
            <a:chExt cx="2891220" cy="386912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45BE22F6-4086-FB46-AD99-FC8F82219C54}"/>
                </a:ext>
              </a:extLst>
            </p:cNvPr>
            <p:cNvSpPr/>
            <p:nvPr/>
          </p:nvSpPr>
          <p:spPr>
            <a:xfrm>
              <a:off x="6759202" y="1597398"/>
              <a:ext cx="169197" cy="11417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56241C5-DFB0-9842-A360-6CF2784640E4}"/>
                </a:ext>
              </a:extLst>
            </p:cNvPr>
            <p:cNvCxnSpPr>
              <a:cxnSpLocks/>
            </p:cNvCxnSpPr>
            <p:nvPr/>
          </p:nvCxnSpPr>
          <p:spPr>
            <a:xfrm>
              <a:off x="5125020" y="1457317"/>
              <a:ext cx="83368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D63702A0-02A1-F747-9138-0F8017728381}"/>
                </a:ext>
              </a:extLst>
            </p:cNvPr>
            <p:cNvCxnSpPr>
              <a:cxnSpLocks/>
            </p:cNvCxnSpPr>
            <p:nvPr/>
          </p:nvCxnSpPr>
          <p:spPr>
            <a:xfrm>
              <a:off x="5175326" y="1707494"/>
              <a:ext cx="17366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Rectangle 62">
              <a:extLst>
                <a:ext uri="{FF2B5EF4-FFF2-40B4-BE49-F238E27FC236}">
                  <a16:creationId xmlns:a16="http://schemas.microsoft.com/office/drawing/2014/main" id="{76D7481C-8009-9246-87C5-15699B76C8C7}"/>
                </a:ext>
              </a:extLst>
            </p:cNvPr>
            <p:cNvSpPr/>
            <p:nvPr/>
          </p:nvSpPr>
          <p:spPr>
            <a:xfrm>
              <a:off x="5957645" y="1324658"/>
              <a:ext cx="2058595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6926D0F0-2CF5-1148-B73B-68A311F8A35C}"/>
              </a:ext>
            </a:extLst>
          </p:cNvPr>
          <p:cNvGrpSpPr/>
          <p:nvPr/>
        </p:nvGrpSpPr>
        <p:grpSpPr>
          <a:xfrm>
            <a:off x="5125020" y="9538494"/>
            <a:ext cx="2891220" cy="352808"/>
            <a:chOff x="5125020" y="1324658"/>
            <a:chExt cx="2891220" cy="35280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CED16067-DF73-F542-8754-7A0776C52F72}"/>
                </a:ext>
              </a:extLst>
            </p:cNvPr>
            <p:cNvSpPr/>
            <p:nvPr/>
          </p:nvSpPr>
          <p:spPr>
            <a:xfrm>
              <a:off x="6759202" y="1597398"/>
              <a:ext cx="169197" cy="8006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96FAD0D-CD9F-3643-A0B2-5680577DA37A}"/>
                </a:ext>
              </a:extLst>
            </p:cNvPr>
            <p:cNvCxnSpPr>
              <a:cxnSpLocks/>
            </p:cNvCxnSpPr>
            <p:nvPr/>
          </p:nvCxnSpPr>
          <p:spPr>
            <a:xfrm>
              <a:off x="5125020" y="1556811"/>
              <a:ext cx="83368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40D18734-801E-854E-9243-4EECFE737A61}"/>
                </a:ext>
              </a:extLst>
            </p:cNvPr>
            <p:cNvCxnSpPr>
              <a:cxnSpLocks/>
            </p:cNvCxnSpPr>
            <p:nvPr/>
          </p:nvCxnSpPr>
          <p:spPr>
            <a:xfrm>
              <a:off x="5175326" y="1675003"/>
              <a:ext cx="17366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62">
              <a:extLst>
                <a:ext uri="{FF2B5EF4-FFF2-40B4-BE49-F238E27FC236}">
                  <a16:creationId xmlns:a16="http://schemas.microsoft.com/office/drawing/2014/main" id="{3C5C9DBB-B67A-D548-8968-0AF63DD96209}"/>
                </a:ext>
              </a:extLst>
            </p:cNvPr>
            <p:cNvSpPr/>
            <p:nvPr/>
          </p:nvSpPr>
          <p:spPr>
            <a:xfrm>
              <a:off x="5957645" y="1324658"/>
              <a:ext cx="2058595" cy="26550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5375C1B-E164-A147-ACF2-9E9140AC9048}"/>
              </a:ext>
            </a:extLst>
          </p:cNvPr>
          <p:cNvCxnSpPr>
            <a:cxnSpLocks/>
          </p:cNvCxnSpPr>
          <p:nvPr/>
        </p:nvCxnSpPr>
        <p:spPr>
          <a:xfrm>
            <a:off x="2416590" y="9729490"/>
            <a:ext cx="26366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40D24B1-BDB2-0C4E-8301-7BB54F239B7F}"/>
              </a:ext>
            </a:extLst>
          </p:cNvPr>
          <p:cNvSpPr/>
          <p:nvPr/>
        </p:nvSpPr>
        <p:spPr>
          <a:xfrm>
            <a:off x="2330538" y="9679374"/>
            <a:ext cx="172557" cy="20761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49CE7E2B-18A0-8347-ACAD-5567B4DE3B13}"/>
              </a:ext>
            </a:extLst>
          </p:cNvPr>
          <p:cNvSpPr txBox="1"/>
          <p:nvPr/>
        </p:nvSpPr>
        <p:spPr>
          <a:xfrm>
            <a:off x="4989975" y="9886625"/>
            <a:ext cx="165552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parse(“list n/d*)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C2689C9-7155-724A-94AB-B682A14C8839}"/>
              </a:ext>
            </a:extLst>
          </p:cNvPr>
          <p:cNvSpPr/>
          <p:nvPr/>
        </p:nvSpPr>
        <p:spPr>
          <a:xfrm>
            <a:off x="2330538" y="6990524"/>
            <a:ext cx="190127" cy="23751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76449-D3CE-2F4B-BD52-79362E1AD502}"/>
              </a:ext>
            </a:extLst>
          </p:cNvPr>
          <p:cNvSpPr/>
          <p:nvPr/>
        </p:nvSpPr>
        <p:spPr>
          <a:xfrm>
            <a:off x="302991" y="969584"/>
            <a:ext cx="563671" cy="3507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4AFE85CC-8690-F244-A833-C5C8C9F7F861}"/>
              </a:ext>
            </a:extLst>
          </p:cNvPr>
          <p:cNvSpPr/>
          <p:nvPr/>
        </p:nvSpPr>
        <p:spPr>
          <a:xfrm>
            <a:off x="313151" y="3960010"/>
            <a:ext cx="563671" cy="3507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D1C9DDC2-4A39-214D-B350-6C9F4E05FD14}"/>
              </a:ext>
            </a:extLst>
          </p:cNvPr>
          <p:cNvSpPr/>
          <p:nvPr/>
        </p:nvSpPr>
        <p:spPr>
          <a:xfrm>
            <a:off x="306378" y="6676117"/>
            <a:ext cx="563671" cy="3507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42E2A85-22FC-C749-94FA-F1F9EF72A3BE}"/>
              </a:ext>
            </a:extLst>
          </p:cNvPr>
          <p:cNvSpPr/>
          <p:nvPr/>
        </p:nvSpPr>
        <p:spPr>
          <a:xfrm>
            <a:off x="302992" y="9497210"/>
            <a:ext cx="563671" cy="3507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218</Words>
  <Application>Microsoft Macintosh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173</cp:revision>
  <dcterms:created xsi:type="dcterms:W3CDTF">2016-07-22T14:33:02Z</dcterms:created>
  <dcterms:modified xsi:type="dcterms:W3CDTF">2019-04-13T17:42:05Z</dcterms:modified>
</cp:coreProperties>
</file>