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000663" cy="12599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3513D-77CA-6A41-910B-0B9402F691A1}" v="81" dt="2019-04-13T04:21:19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97"/>
    <p:restoredTop sz="95154" autoAdjust="0"/>
  </p:normalViewPr>
  <p:slideViewPr>
    <p:cSldViewPr snapToGrid="0" showGuides="1">
      <p:cViewPr varScale="1">
        <p:scale>
          <a:sx n="78" d="100"/>
          <a:sy n="78" d="100"/>
        </p:scale>
        <p:origin x="2288" y="192"/>
      </p:cViewPr>
      <p:guideLst>
        <p:guide orient="horz" pos="27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Chg chg="addSp delSp modSp">
        <pc:chgData name="Ian Wu Ling En" userId="28715549-2f5c-46f8-b7f8-f39c35f3312d" providerId="ADAL" clId="{25B0B48C-3155-344C-9C5D-EB0F11A61745}" dt="2019-03-29T12:22:51.733" v="656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22:51.733" v="656" actId="20577"/>
          <ac:spMkLst>
            <pc:docMk/>
            <pc:sldMk cId="3945898909" sldId="267"/>
            <ac:spMk id="61" creationId="{A6AA3A69-FF3B-4544-9DE5-D79C590BA53D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E7B3513D-77CA-6A41-910B-0B9402F691A1}"/>
    <pc:docChg chg="undo redo custSel modSld modMainMaster">
      <pc:chgData name="Ian Wu Ling En" userId="28715549-2f5c-46f8-b7f8-f39c35f3312d" providerId="ADAL" clId="{E7B3513D-77CA-6A41-910B-0B9402F691A1}" dt="2019-04-13T04:22:01.932" v="954" actId="20577"/>
      <pc:docMkLst>
        <pc:docMk/>
      </pc:docMkLst>
      <pc:sldChg chg="addSp delSp modSp">
        <pc:chgData name="Ian Wu Ling En" userId="28715549-2f5c-46f8-b7f8-f39c35f3312d" providerId="ADAL" clId="{E7B3513D-77CA-6A41-910B-0B9402F691A1}" dt="2019-04-13T04:22:01.932" v="954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13T03:48:02.982" v="845"/>
          <ac:spMkLst>
            <pc:docMk/>
            <pc:sldMk cId="3945898909" sldId="267"/>
            <ac:spMk id="3" creationId="{692D4AB6-A911-E548-9D18-63C086D90121}"/>
          </ac:spMkLst>
        </pc:spChg>
        <pc:spChg chg="mod">
          <ac:chgData name="Ian Wu Ling En" userId="28715549-2f5c-46f8-b7f8-f39c35f3312d" providerId="ADAL" clId="{E7B3513D-77CA-6A41-910B-0B9402F691A1}" dt="2019-04-13T04:20:48.552" v="919" actId="14100"/>
          <ac:spMkLst>
            <pc:docMk/>
            <pc:sldMk cId="3945898909" sldId="267"/>
            <ac:spMk id="6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3T04:21:15.061" v="924" actId="478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22:38.415" v="732" actId="20577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2:01.932" v="954" actId="20577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03:24.877" v="547" actId="1076"/>
          <ac:spMkLst>
            <pc:docMk/>
            <pc:sldMk cId="3945898909" sldId="267"/>
            <ac:spMk id="40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0T11:48:03.896" v="339" actId="478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05T01:26:24.754" v="40" actId="478"/>
          <ac:spMkLst>
            <pc:docMk/>
            <pc:sldMk cId="3945898909" sldId="267"/>
            <ac:spMk id="48" creationId="{605601C2-3D38-4149-9622-6185CFC62D0B}"/>
          </ac:spMkLst>
        </pc:spChg>
        <pc:spChg chg="mod">
          <ac:chgData name="Ian Wu Ling En" userId="28715549-2f5c-46f8-b7f8-f39c35f3312d" providerId="ADAL" clId="{E7B3513D-77CA-6A41-910B-0B9402F691A1}" dt="2019-04-13T03:48:28.147" v="848" actId="14100"/>
          <ac:spMkLst>
            <pc:docMk/>
            <pc:sldMk cId="3945898909" sldId="267"/>
            <ac:spMk id="4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1:41.994" v="948" actId="1076"/>
          <ac:spMkLst>
            <pc:docMk/>
            <pc:sldMk cId="3945898909" sldId="267"/>
            <ac:spMk id="61" creationId="{A6AA3A69-FF3B-4544-9DE5-D79C590BA53D}"/>
          </ac:spMkLst>
        </pc:spChg>
        <pc:spChg chg="del mod topLvl">
          <ac:chgData name="Ian Wu Ling En" userId="28715549-2f5c-46f8-b7f8-f39c35f3312d" providerId="ADAL" clId="{E7B3513D-77CA-6A41-910B-0B9402F691A1}" dt="2019-04-12T13:47:10.680" v="738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E7B3513D-77CA-6A41-910B-0B9402F691A1}" dt="2019-04-13T04:19:42.550" v="905" actId="14100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E7B3513D-77CA-6A41-910B-0B9402F691A1}" dt="2019-04-12T13:47:08.608" v="736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E7B3513D-77CA-6A41-910B-0B9402F691A1}" dt="2019-04-13T04:21:59.792" v="952" actId="20577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E7B3513D-77CA-6A41-910B-0B9402F691A1}" dt="2019-04-10T11:54:22.060" v="441" actId="47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8" creationId="{4819499D-51D3-4A4D-80BE-A6C45E053497}"/>
          </ac:spMkLst>
        </pc:spChg>
        <pc:spChg chg="del">
          <ac:chgData name="Ian Wu Ling En" userId="28715549-2f5c-46f8-b7f8-f39c35f3312d" providerId="ADAL" clId="{E7B3513D-77CA-6A41-910B-0B9402F691A1}" dt="2019-04-10T11:16:45.113" v="117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E7B3513D-77CA-6A41-910B-0B9402F691A1}" dt="2019-04-10T12:21:51.073" v="727" actId="14100"/>
          <ac:spMkLst>
            <pc:docMk/>
            <pc:sldMk cId="3945898909" sldId="267"/>
            <ac:spMk id="89" creationId="{E05EBC68-AC66-8647-8F33-8FC249B498C6}"/>
          </ac:spMkLst>
        </pc:spChg>
        <pc:spChg chg="add del mod">
          <ac:chgData name="Ian Wu Ling En" userId="28715549-2f5c-46f8-b7f8-f39c35f3312d" providerId="ADAL" clId="{E7B3513D-77CA-6A41-910B-0B9402F691A1}" dt="2019-04-13T01:38:55.567" v="749" actId="478"/>
          <ac:spMkLst>
            <pc:docMk/>
            <pc:sldMk cId="3945898909" sldId="267"/>
            <ac:spMk id="93" creationId="{8614603B-88B2-0948-9350-77B2B51DFB23}"/>
          </ac:spMkLst>
        </pc:spChg>
        <pc:spChg chg="mod">
          <ac:chgData name="Ian Wu Ling En" userId="28715549-2f5c-46f8-b7f8-f39c35f3312d" providerId="ADAL" clId="{E7B3513D-77CA-6A41-910B-0B9402F691A1}" dt="2019-04-10T12:12:55.272" v="680" actId="16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E7B3513D-77CA-6A41-910B-0B9402F691A1}" dt="2019-04-12T13:46:58.872" v="734" actId="571"/>
          <ac:spMkLst>
            <pc:docMk/>
            <pc:sldMk cId="3945898909" sldId="267"/>
            <ac:spMk id="95" creationId="{01BDAA4D-0C2E-BE47-B795-5DF296B37B00}"/>
          </ac:spMkLst>
        </pc:spChg>
        <pc:spChg chg="add mod">
          <ac:chgData name="Ian Wu Ling En" userId="28715549-2f5c-46f8-b7f8-f39c35f3312d" providerId="ADAL" clId="{E7B3513D-77CA-6A41-910B-0B9402F691A1}" dt="2019-04-13T04:18:23.195" v="890" actId="14100"/>
          <ac:spMkLst>
            <pc:docMk/>
            <pc:sldMk cId="3945898909" sldId="267"/>
            <ac:spMk id="95" creationId="{9499F6F2-4A04-9047-8D5A-2FD1F6DD311F}"/>
          </ac:spMkLst>
        </pc:spChg>
        <pc:spChg chg="add mod">
          <ac:chgData name="Ian Wu Ling En" userId="28715549-2f5c-46f8-b7f8-f39c35f3312d" providerId="ADAL" clId="{E7B3513D-77CA-6A41-910B-0B9402F691A1}" dt="2019-04-10T12:17:52.801" v="710" actId="20577"/>
          <ac:spMkLst>
            <pc:docMk/>
            <pc:sldMk cId="3945898909" sldId="267"/>
            <ac:spMk id="96" creationId="{7116BA0D-401B-BB48-AA36-2BEA0D2D75EE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97" creationId="{4873ED37-62EB-1242-BD75-3C7E57E41172}"/>
          </ac:spMkLst>
        </pc:spChg>
        <pc:spChg chg="add del mod">
          <ac:chgData name="Ian Wu Ling En" userId="28715549-2f5c-46f8-b7f8-f39c35f3312d" providerId="ADAL" clId="{E7B3513D-77CA-6A41-910B-0B9402F691A1}" dt="2019-04-10T11:33:58.730" v="226"/>
          <ac:spMkLst>
            <pc:docMk/>
            <pc:sldMk cId="3945898909" sldId="267"/>
            <ac:spMk id="97" creationId="{E7B620C1-4946-7543-AECB-731C267324E3}"/>
          </ac:spMkLst>
        </pc:spChg>
        <pc:spChg chg="add del mod">
          <ac:chgData name="Ian Wu Ling En" userId="28715549-2f5c-46f8-b7f8-f39c35f3312d" providerId="ADAL" clId="{E7B3513D-77CA-6A41-910B-0B9402F691A1}" dt="2019-04-10T11:46:04.758" v="322" actId="478"/>
          <ac:spMkLst>
            <pc:docMk/>
            <pc:sldMk cId="3945898909" sldId="267"/>
            <ac:spMk id="100" creationId="{0C8A7725-C459-8B44-B024-79FD85B9EB4E}"/>
          </ac:spMkLst>
        </pc:spChg>
        <pc:spChg chg="add mod">
          <ac:chgData name="Ian Wu Ling En" userId="28715549-2f5c-46f8-b7f8-f39c35f3312d" providerId="ADAL" clId="{E7B3513D-77CA-6A41-910B-0B9402F691A1}" dt="2019-04-10T11:57:32.639" v="465" actId="164"/>
          <ac:spMkLst>
            <pc:docMk/>
            <pc:sldMk cId="3945898909" sldId="267"/>
            <ac:spMk id="102" creationId="{6A64BBFD-F360-4345-AC45-8FC9B6DB61D0}"/>
          </ac:spMkLst>
        </pc:spChg>
        <pc:spChg chg="add del mod">
          <ac:chgData name="Ian Wu Ling En" userId="28715549-2f5c-46f8-b7f8-f39c35f3312d" providerId="ADAL" clId="{E7B3513D-77CA-6A41-910B-0B9402F691A1}" dt="2019-04-13T01:39:32.750" v="752" actId="478"/>
          <ac:spMkLst>
            <pc:docMk/>
            <pc:sldMk cId="3945898909" sldId="267"/>
            <ac:spMk id="104" creationId="{5E40F979-1494-C947-A85A-217E0C38A9AD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105" creationId="{5202EE9D-B570-F048-97B0-1128F3AFF2E9}"/>
          </ac:spMkLst>
        </pc:spChg>
        <pc:spChg chg="add mod">
          <ac:chgData name="Ian Wu Ling En" userId="28715549-2f5c-46f8-b7f8-f39c35f3312d" providerId="ADAL" clId="{E7B3513D-77CA-6A41-910B-0B9402F691A1}" dt="2019-04-10T12:03:35.733" v="551" actId="1076"/>
          <ac:spMkLst>
            <pc:docMk/>
            <pc:sldMk cId="3945898909" sldId="267"/>
            <ac:spMk id="109" creationId="{4FB2FC52-F11A-EC4F-8E5B-708069C7F882}"/>
          </ac:spMkLst>
        </pc:spChg>
        <pc:spChg chg="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3" creationId="{857BD26F-2867-814C-974D-59D45C1A1B66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4" creationId="{83D70EFD-DD1D-7840-A8AC-E757C8277B7A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5" creationId="{B336FFA4-01F6-5D4E-85A0-325DA414841E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7" creationId="{6D42CB08-365B-3B4E-AA02-520B411D505C}"/>
          </ac:spMkLst>
        </pc:spChg>
        <pc:spChg chg="del mod">
          <ac:chgData name="Ian Wu Ling En" userId="28715549-2f5c-46f8-b7f8-f39c35f3312d" providerId="ADAL" clId="{E7B3513D-77CA-6A41-910B-0B9402F691A1}" dt="2019-04-10T11:48:02.630" v="337" actId="478"/>
          <ac:spMkLst>
            <pc:docMk/>
            <pc:sldMk cId="3945898909" sldId="267"/>
            <ac:spMk id="118" creationId="{4ACA60A2-2A0C-47AA-BA1F-7C416670135D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0" creationId="{6CEA902C-E09C-D147-A757-FA2313654878}"/>
          </ac:spMkLst>
        </pc:spChg>
        <pc:spChg chg="add mod">
          <ac:chgData name="Ian Wu Ling En" userId="28715549-2f5c-46f8-b7f8-f39c35f3312d" providerId="ADAL" clId="{E7B3513D-77CA-6A41-910B-0B9402F691A1}" dt="2019-04-13T04:21:32.003" v="946" actId="1076"/>
          <ac:spMkLst>
            <pc:docMk/>
            <pc:sldMk cId="3945898909" sldId="267"/>
            <ac:spMk id="122" creationId="{CFEC3571-1124-E34D-85CF-1856E29D0A87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3" creationId="{AC0F57F5-C3E6-C24C-9A7F-5EC0DA1833FE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4" creationId="{FC76C14D-CF18-1945-BAFB-77E4D4814791}"/>
          </ac:spMkLst>
        </pc:spChg>
        <pc:spChg chg="add mod">
          <ac:chgData name="Ian Wu Ling En" userId="28715549-2f5c-46f8-b7f8-f39c35f3312d" providerId="ADAL" clId="{E7B3513D-77CA-6A41-910B-0B9402F691A1}" dt="2019-04-13T01:41:06.023" v="815" actId="1076"/>
          <ac:spMkLst>
            <pc:docMk/>
            <pc:sldMk cId="3945898909" sldId="267"/>
            <ac:spMk id="125" creationId="{0052FA36-EB73-944D-BA3B-5307FECE2B92}"/>
          </ac:spMkLst>
        </pc:spChg>
        <pc:spChg chg="add mod">
          <ac:chgData name="Ian Wu Ling En" userId="28715549-2f5c-46f8-b7f8-f39c35f3312d" providerId="ADAL" clId="{E7B3513D-77CA-6A41-910B-0B9402F691A1}" dt="2019-04-13T04:18:17.379" v="887" actId="14100"/>
          <ac:spMkLst>
            <pc:docMk/>
            <pc:sldMk cId="3945898909" sldId="267"/>
            <ac:spMk id="127" creationId="{2243260F-8774-CA4F-8E4C-CECCED57EB89}"/>
          </ac:spMkLst>
        </pc:spChg>
        <pc:spChg chg="add mod">
          <ac:chgData name="Ian Wu Ling En" userId="28715549-2f5c-46f8-b7f8-f39c35f3312d" providerId="ADAL" clId="{E7B3513D-77CA-6A41-910B-0B9402F691A1}" dt="2019-04-10T12:06:48.666" v="609" actId="1076"/>
          <ac:spMkLst>
            <pc:docMk/>
            <pc:sldMk cId="3945898909" sldId="267"/>
            <ac:spMk id="129" creationId="{EB53C533-2CE1-7B44-B107-9E83FD5632F9}"/>
          </ac:spMkLst>
        </pc:spChg>
        <pc:spChg chg="add mod">
          <ac:chgData name="Ian Wu Ling En" userId="28715549-2f5c-46f8-b7f8-f39c35f3312d" providerId="ADAL" clId="{E7B3513D-77CA-6A41-910B-0B9402F691A1}" dt="2019-04-10T12:10:51.854" v="646" actId="14100"/>
          <ac:spMkLst>
            <pc:docMk/>
            <pc:sldMk cId="3945898909" sldId="267"/>
            <ac:spMk id="131" creationId="{E7488C15-06A6-0249-AE49-1C8B0973CEAB}"/>
          </ac:spMkLst>
        </pc:spChg>
        <pc:spChg chg="add mod">
          <ac:chgData name="Ian Wu Ling En" userId="28715549-2f5c-46f8-b7f8-f39c35f3312d" providerId="ADAL" clId="{E7B3513D-77CA-6A41-910B-0B9402F691A1}" dt="2019-04-10T12:05:37.126" v="582" actId="164"/>
          <ac:spMkLst>
            <pc:docMk/>
            <pc:sldMk cId="3945898909" sldId="267"/>
            <ac:spMk id="137" creationId="{1141CCBC-E8C2-F044-92E1-C8DBCACCA949}"/>
          </ac:spMkLst>
        </pc:spChg>
        <pc:spChg chg="add mod">
          <ac:chgData name="Ian Wu Ling En" userId="28715549-2f5c-46f8-b7f8-f39c35f3312d" providerId="ADAL" clId="{E7B3513D-77CA-6A41-910B-0B9402F691A1}" dt="2019-04-10T12:17:49.271" v="708" actId="1076"/>
          <ac:spMkLst>
            <pc:docMk/>
            <pc:sldMk cId="3945898909" sldId="267"/>
            <ac:spMk id="139" creationId="{7A58218F-A38C-3546-B5AD-6F257569221C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40" creationId="{A72C36BA-2675-E243-B18E-532FAF184C51}"/>
          </ac:spMkLst>
        </pc:spChg>
        <pc:spChg chg="add del mod">
          <ac:chgData name="Ian Wu Ling En" userId="28715549-2f5c-46f8-b7f8-f39c35f3312d" providerId="ADAL" clId="{E7B3513D-77CA-6A41-910B-0B9402F691A1}" dt="2019-04-13T01:39:39.454" v="754" actId="478"/>
          <ac:spMkLst>
            <pc:docMk/>
            <pc:sldMk cId="3945898909" sldId="267"/>
            <ac:spMk id="147" creationId="{7EF6BB41-CD95-364B-BE27-9B810B72FEA8}"/>
          </ac:spMkLst>
        </pc:spChg>
        <pc:spChg chg="add mod">
          <ac:chgData name="Ian Wu Ling En" userId="28715549-2f5c-46f8-b7f8-f39c35f3312d" providerId="ADAL" clId="{E7B3513D-77CA-6A41-910B-0B9402F691A1}" dt="2019-04-13T04:19:18.132" v="901" actId="1076"/>
          <ac:spMkLst>
            <pc:docMk/>
            <pc:sldMk cId="3945898909" sldId="267"/>
            <ac:spMk id="151" creationId="{C8632732-82EF-774E-BB24-848032F335AC}"/>
          </ac:spMkLst>
        </pc:spChg>
        <pc:spChg chg="add del mod">
          <ac:chgData name="Ian Wu Ling En" userId="28715549-2f5c-46f8-b7f8-f39c35f3312d" providerId="ADAL" clId="{E7B3513D-77CA-6A41-910B-0B9402F691A1}" dt="2019-04-10T12:11:32.913" v="649" actId="478"/>
          <ac:spMkLst>
            <pc:docMk/>
            <pc:sldMk cId="3945898909" sldId="267"/>
            <ac:spMk id="168" creationId="{D896390F-9FDA-814A-90BC-00DB9F7563FC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0" creationId="{EE17B49E-D125-D04A-B460-4DC7FCC1A8A5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1" creationId="{9F7BABA6-7513-E641-89A8-229ADA2C50B1}"/>
          </ac:spMkLst>
        </pc:spChg>
        <pc:spChg chg="mod">
          <ac:chgData name="Ian Wu Ling En" userId="28715549-2f5c-46f8-b7f8-f39c35f3312d" providerId="ADAL" clId="{E7B3513D-77CA-6A41-910B-0B9402F691A1}" dt="2019-04-10T12:06:45.922" v="608" actId="1076"/>
          <ac:spMkLst>
            <pc:docMk/>
            <pc:sldMk cId="3945898909" sldId="267"/>
            <ac:spMk id="186" creationId="{ED894C81-4B95-4AAC-AEB1-37FB58E82CB3}"/>
          </ac:spMkLst>
        </pc:spChg>
        <pc:spChg chg="mod topLvl">
          <ac:chgData name="Ian Wu Ling En" userId="28715549-2f5c-46f8-b7f8-f39c35f3312d" providerId="ADAL" clId="{E7B3513D-77CA-6A41-910B-0B9402F691A1}" dt="2019-04-13T04:18:38.203" v="893" actId="14100"/>
          <ac:spMkLst>
            <pc:docMk/>
            <pc:sldMk cId="3945898909" sldId="267"/>
            <ac:spMk id="187" creationId="{09B0E711-DA47-4651-8AB4-F1BD8D990B22}"/>
          </ac:spMkLst>
        </pc:spChg>
        <pc:spChg chg="del mod">
          <ac:chgData name="Ian Wu Ling En" userId="28715549-2f5c-46f8-b7f8-f39c35f3312d" providerId="ADAL" clId="{E7B3513D-77CA-6A41-910B-0B9402F691A1}" dt="2019-04-10T12:17:44.924" v="707" actId="478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E7B3513D-77CA-6A41-910B-0B9402F691A1}" dt="2019-04-13T03:50:10.098" v="864" actId="1076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E7B3513D-77CA-6A41-910B-0B9402F691A1}" dt="2019-04-13T03:50:19.318" v="867" actId="1076"/>
          <ac:spMkLst>
            <pc:docMk/>
            <pc:sldMk cId="3945898909" sldId="267"/>
            <ac:spMk id="214" creationId="{22493782-DEC3-436C-AC2C-EE03A965A6F0}"/>
          </ac:spMkLst>
        </pc:spChg>
        <pc:grpChg chg="add del mod">
          <ac:chgData name="Ian Wu Ling En" userId="28715549-2f5c-46f8-b7f8-f39c35f3312d" providerId="ADAL" clId="{E7B3513D-77CA-6A41-910B-0B9402F691A1}" dt="2019-04-13T01:39:34.032" v="753" actId="478"/>
          <ac:grpSpMkLst>
            <pc:docMk/>
            <pc:sldMk cId="3945898909" sldId="267"/>
            <ac:grpSpMk id="92" creationId="{3AA08EFA-5D9D-094D-BDAB-554B6FF1EABB}"/>
          </ac:grpSpMkLst>
        </pc:grpChg>
        <pc:grpChg chg="add mod">
          <ac:chgData name="Ian Wu Ling En" userId="28715549-2f5c-46f8-b7f8-f39c35f3312d" providerId="ADAL" clId="{E7B3513D-77CA-6A41-910B-0B9402F691A1}" dt="2019-04-13T04:19:18.132" v="901" actId="1076"/>
          <ac:grpSpMkLst>
            <pc:docMk/>
            <pc:sldMk cId="3945898909" sldId="267"/>
            <ac:grpSpMk id="106" creationId="{912908E9-BED1-5246-B69F-ECC819CB3435}"/>
          </ac:grpSpMkLst>
        </pc:grpChg>
        <pc:grpChg chg="add del mod">
          <ac:chgData name="Ian Wu Ling En" userId="28715549-2f5c-46f8-b7f8-f39c35f3312d" providerId="ADAL" clId="{E7B3513D-77CA-6A41-910B-0B9402F691A1}" dt="2019-04-12T13:47:04.176" v="735" actId="165"/>
          <ac:grpSpMkLst>
            <pc:docMk/>
            <pc:sldMk cId="3945898909" sldId="267"/>
            <ac:grpSpMk id="135" creationId="{1AECB110-556A-A947-93C9-A44F191844AC}"/>
          </ac:grpSpMkLst>
        </pc:grpChg>
        <pc:grpChg chg="add mod">
          <ac:chgData name="Ian Wu Ling En" userId="28715549-2f5c-46f8-b7f8-f39c35f3312d" providerId="ADAL" clId="{E7B3513D-77CA-6A41-910B-0B9402F691A1}" dt="2019-04-13T04:19:47.295" v="907" actId="1036"/>
          <ac:grpSpMkLst>
            <pc:docMk/>
            <pc:sldMk cId="3945898909" sldId="267"/>
            <ac:grpSpMk id="152" creationId="{627CA49A-4DA1-C64A-989D-57F6EF15EC0F}"/>
          </ac:grpSpMkLst>
        </pc:grpChg>
        <pc:grpChg chg="add mod">
          <ac:chgData name="Ian Wu Ling En" userId="28715549-2f5c-46f8-b7f8-f39c35f3312d" providerId="ADAL" clId="{E7B3513D-77CA-6A41-910B-0B9402F691A1}" dt="2019-04-13T04:19:24.675" v="904" actId="1076"/>
          <ac:grpSpMkLst>
            <pc:docMk/>
            <pc:sldMk cId="3945898909" sldId="267"/>
            <ac:grpSpMk id="153" creationId="{B8528592-1FAC-EA45-98DF-33AB9CEDBCC0}"/>
          </ac:grpSpMkLst>
        </pc:grpChg>
        <pc:grpChg chg="mod">
          <ac:chgData name="Ian Wu Ling En" userId="28715549-2f5c-46f8-b7f8-f39c35f3312d" providerId="ADAL" clId="{E7B3513D-77CA-6A41-910B-0B9402F691A1}" dt="2019-04-10T12:13:14.893" v="683" actId="164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E7B3513D-77CA-6A41-910B-0B9402F691A1}" dt="2019-04-13T04:21:39.501" v="947" actId="14100"/>
          <ac:cxnSpMkLst>
            <pc:docMk/>
            <pc:sldMk cId="3945898909" sldId="267"/>
            <ac:cxnSpMk id="5" creationId="{00000000-0000-0000-0000-000000000000}"/>
          </ac:cxnSpMkLst>
        </pc:cxnChg>
        <pc:cxnChg chg="del mod">
          <ac:chgData name="Ian Wu Ling En" userId="28715549-2f5c-46f8-b7f8-f39c35f3312d" providerId="ADAL" clId="{E7B3513D-77CA-6A41-910B-0B9402F691A1}" dt="2019-04-10T11:48:03.477" v="338" actId="478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8.564" v="909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3.983" v="908" actId="14100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2:34.995" v="731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1:35.599" v="726" actId="103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20:24.300" v="914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3:48:44.073" v="851" actId="14100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70" creationId="{51A78A03-963D-41D5-A96D-D610AC186B7D}"/>
          </ac:cxnSpMkLst>
        </pc:cxnChg>
        <pc:cxnChg chg="del mod topLvl">
          <ac:chgData name="Ian Wu Ling En" userId="28715549-2f5c-46f8-b7f8-f39c35f3312d" providerId="ADAL" clId="{E7B3513D-77CA-6A41-910B-0B9402F691A1}" dt="2019-04-12T13:47:10.026" v="737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">
          <ac:chgData name="Ian Wu Ling En" userId="28715549-2f5c-46f8-b7f8-f39c35f3312d" providerId="ADAL" clId="{E7B3513D-77CA-6A41-910B-0B9402F691A1}" dt="2019-04-05T01:25:36.431" v="35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E7B3513D-77CA-6A41-910B-0B9402F691A1}" dt="2019-04-10T12:19:07.172" v="712" actId="14100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E7B3513D-77CA-6A41-910B-0B9402F691A1}" dt="2019-04-13T04:21:51.129" v="949" actId="14100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86" creationId="{D48B657F-3EAF-B446-9875-52E0C6B99E2E}"/>
          </ac:cxnSpMkLst>
        </pc:cxnChg>
        <pc:cxnChg chg="mod">
          <ac:chgData name="Ian Wu Ling En" userId="28715549-2f5c-46f8-b7f8-f39c35f3312d" providerId="ADAL" clId="{E7B3513D-77CA-6A41-910B-0B9402F691A1}" dt="2019-04-10T12:21:28.964" v="725" actId="1036"/>
          <ac:cxnSpMkLst>
            <pc:docMk/>
            <pc:sldMk cId="3945898909" sldId="267"/>
            <ac:cxnSpMk id="87" creationId="{25C585B1-9B63-40DC-A033-F1940D483812}"/>
          </ac:cxnSpMkLst>
        </pc:cxnChg>
        <pc:cxnChg chg="add del mod topLvl">
          <ac:chgData name="Ian Wu Ling En" userId="28715549-2f5c-46f8-b7f8-f39c35f3312d" providerId="ADAL" clId="{E7B3513D-77CA-6A41-910B-0B9402F691A1}" dt="2019-04-12T13:47:11.447" v="739" actId="478"/>
          <ac:cxnSpMkLst>
            <pc:docMk/>
            <pc:sldMk cId="3945898909" sldId="267"/>
            <ac:cxnSpMk id="88" creationId="{92348BEA-70E7-7E48-83EB-D9A4C68B91F9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1" creationId="{5B157CEF-5BA7-CF4B-A3CE-FB2732095B6A}"/>
          </ac:cxnSpMkLst>
        </pc:cxnChg>
        <pc:cxnChg chg="add mod">
          <ac:chgData name="Ian Wu Ling En" userId="28715549-2f5c-46f8-b7f8-f39c35f3312d" providerId="ADAL" clId="{E7B3513D-77CA-6A41-910B-0B9402F691A1}" dt="2019-04-13T03:47:54.750" v="842" actId="1035"/>
          <ac:cxnSpMkLst>
            <pc:docMk/>
            <pc:sldMk cId="3945898909" sldId="267"/>
            <ac:cxnSpMk id="92" creationId="{BB3190FB-CC68-A046-AA74-31A0A577EAE8}"/>
          </ac:cxnSpMkLst>
        </pc:cxnChg>
        <pc:cxnChg chg="add del">
          <ac:chgData name="Ian Wu Ling En" userId="28715549-2f5c-46f8-b7f8-f39c35f3312d" providerId="ADAL" clId="{E7B3513D-77CA-6A41-910B-0B9402F691A1}" dt="2019-04-13T01:40:20.225" v="766"/>
          <ac:cxnSpMkLst>
            <pc:docMk/>
            <pc:sldMk cId="3945898909" sldId="267"/>
            <ac:cxnSpMk id="98" creationId="{D3B60830-9BA1-364C-9004-EEBFD7473995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99" creationId="{FEFC6A07-EAC7-D04C-BA68-56DCED02C5D2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100" creationId="{4C797AB4-53E0-DC4C-9150-011C43CE8065}"/>
          </ac:cxnSpMkLst>
        </pc:cxnChg>
        <pc:cxnChg chg="add del mod">
          <ac:chgData name="Ian Wu Ling En" userId="28715549-2f5c-46f8-b7f8-f39c35f3312d" providerId="ADAL" clId="{E7B3513D-77CA-6A41-910B-0B9402F691A1}" dt="2019-04-13T03:51:34.310" v="880" actId="478"/>
          <ac:cxnSpMkLst>
            <pc:docMk/>
            <pc:sldMk cId="3945898909" sldId="267"/>
            <ac:cxnSpMk id="101" creationId="{0291C360-81EE-574E-8133-5197CA0AAE40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1" creationId="{22418FEE-65E6-B344-B202-9F7771C0F208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3" creationId="{220AF7B3-934B-E24A-9172-2C909103CF1D}"/>
          </ac:cxnSpMkLst>
        </pc:cxnChg>
        <pc:cxnChg chg="add mod">
          <ac:chgData name="Ian Wu Ling En" userId="28715549-2f5c-46f8-b7f8-f39c35f3312d" providerId="ADAL" clId="{E7B3513D-77CA-6A41-910B-0B9402F691A1}" dt="2019-04-13T04:18:35.029" v="892" actId="14100"/>
          <ac:cxnSpMkLst>
            <pc:docMk/>
            <pc:sldMk cId="3945898909" sldId="267"/>
            <ac:cxnSpMk id="107" creationId="{A901C160-EAAB-B84F-A3CB-29327EB10D48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08" creationId="{BE9F3097-2270-2F45-85EA-1B8E692C0F6A}"/>
          </ac:cxnSpMkLst>
        </pc:cxnChg>
        <pc:cxnChg chg="add mod">
          <ac:chgData name="Ian Wu Ling En" userId="28715549-2f5c-46f8-b7f8-f39c35f3312d" providerId="ADAL" clId="{E7B3513D-77CA-6A41-910B-0B9402F691A1}" dt="2019-04-13T04:20:27.918" v="915" actId="14100"/>
          <ac:cxnSpMkLst>
            <pc:docMk/>
            <pc:sldMk cId="3945898909" sldId="267"/>
            <ac:cxnSpMk id="110" creationId="{A293F128-D958-614C-A5F7-FC3E50E94D9A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11" creationId="{858CF821-8672-6E4E-8C7F-0DAB5864FD33}"/>
          </ac:cxnSpMkLst>
        </pc:cxnChg>
        <pc:cxnChg chg="add mod">
          <ac:chgData name="Ian Wu Ling En" userId="28715549-2f5c-46f8-b7f8-f39c35f3312d" providerId="ADAL" clId="{E7B3513D-77CA-6A41-910B-0B9402F691A1}" dt="2019-04-10T11:47:09.482" v="329" actId="571"/>
          <ac:cxnSpMkLst>
            <pc:docMk/>
            <pc:sldMk cId="3945898909" sldId="267"/>
            <ac:cxnSpMk id="116" creationId="{5264DAAA-D48A-9E4A-991A-AEA8674B7EDB}"/>
          </ac:cxnSpMkLst>
        </pc:cxnChg>
        <pc:cxnChg chg="add del mod">
          <ac:chgData name="Ian Wu Ling En" userId="28715549-2f5c-46f8-b7f8-f39c35f3312d" providerId="ADAL" clId="{E7B3513D-77CA-6A41-910B-0B9402F691A1}" dt="2019-04-13T04:20:37.043" v="918" actId="478"/>
          <ac:cxnSpMkLst>
            <pc:docMk/>
            <pc:sldMk cId="3945898909" sldId="267"/>
            <ac:cxnSpMk id="116" creationId="{76B1E441-19D1-6444-A7FA-0B9D5A23E18C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19" creationId="{87E5203E-D487-2242-BA0C-D435764EFD60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1" creationId="{21DB9C99-6583-FC4D-9D66-460ADE3CD896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2" creationId="{13DD08D4-8871-0C43-A3A1-DE3A379B95EC}"/>
          </ac:cxnSpMkLst>
        </pc:cxnChg>
        <pc:cxnChg chg="add mod">
          <ac:chgData name="Ian Wu Ling En" userId="28715549-2f5c-46f8-b7f8-f39c35f3312d" providerId="ADAL" clId="{E7B3513D-77CA-6A41-910B-0B9402F691A1}" dt="2019-04-13T04:20:31.410" v="916" actId="14100"/>
          <ac:cxnSpMkLst>
            <pc:docMk/>
            <pc:sldMk cId="3945898909" sldId="267"/>
            <ac:cxnSpMk id="126" creationId="{2AEE2C3D-45B3-184E-BE18-04118DE90F96}"/>
          </ac:cxnSpMkLst>
        </pc:cxnChg>
        <pc:cxnChg chg="add mod">
          <ac:chgData name="Ian Wu Ling En" userId="28715549-2f5c-46f8-b7f8-f39c35f3312d" providerId="ADAL" clId="{E7B3513D-77CA-6A41-910B-0B9402F691A1}" dt="2019-04-10T12:20:16.148" v="713" actId="14100"/>
          <ac:cxnSpMkLst>
            <pc:docMk/>
            <pc:sldMk cId="3945898909" sldId="267"/>
            <ac:cxnSpMk id="128" creationId="{D1137AEB-64B8-754D-8A0B-75112F89BB07}"/>
          </ac:cxnSpMkLst>
        </pc:cxnChg>
        <pc:cxnChg chg="add mod">
          <ac:chgData name="Ian Wu Ling En" userId="28715549-2f5c-46f8-b7f8-f39c35f3312d" providerId="ADAL" clId="{E7B3513D-77CA-6A41-910B-0B9402F691A1}" dt="2019-04-10T12:10:35.003" v="645" actId="1076"/>
          <ac:cxnSpMkLst>
            <pc:docMk/>
            <pc:sldMk cId="3945898909" sldId="267"/>
            <ac:cxnSpMk id="130" creationId="{946C639C-F5BC-7E4B-A4ED-3FDA2D73A9D4}"/>
          </ac:cxnSpMkLst>
        </pc:cxnChg>
        <pc:cxnChg chg="add mod">
          <ac:chgData name="Ian Wu Ling En" userId="28715549-2f5c-46f8-b7f8-f39c35f3312d" providerId="ADAL" clId="{E7B3513D-77CA-6A41-910B-0B9402F691A1}" dt="2019-04-10T12:03:21.085" v="546" actId="1076"/>
          <ac:cxnSpMkLst>
            <pc:docMk/>
            <pc:sldMk cId="3945898909" sldId="267"/>
            <ac:cxnSpMk id="132" creationId="{2D68D060-E27A-A34B-AE84-C8DE578BC9EE}"/>
          </ac:cxnSpMkLst>
        </pc:cxnChg>
        <pc:cxnChg chg="add mod">
          <ac:chgData name="Ian Wu Ling En" userId="28715549-2f5c-46f8-b7f8-f39c35f3312d" providerId="ADAL" clId="{E7B3513D-77CA-6A41-910B-0B9402F691A1}" dt="2019-04-10T12:21:05.702" v="721" actId="1035"/>
          <ac:cxnSpMkLst>
            <pc:docMk/>
            <pc:sldMk cId="3945898909" sldId="267"/>
            <ac:cxnSpMk id="133" creationId="{3756951D-16F6-A741-B2B8-5ED367B10648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6" creationId="{81427CCB-F929-F546-8126-E943C6324BE5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8" creationId="{3F6C7E5D-AC1F-DE4E-90C9-C82EDBAC54D4}"/>
          </ac:cxnSpMkLst>
        </pc:cxnChg>
        <pc:cxnChg chg="del mod">
          <ac:chgData name="Ian Wu Ling En" userId="28715549-2f5c-46f8-b7f8-f39c35f3312d" providerId="ADAL" clId="{E7B3513D-77CA-6A41-910B-0B9402F691A1}" dt="2019-04-10T11:48:04.558" v="340" actId="478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7" creationId="{1A6F8B90-7EFD-C14A-B429-23B9763226FB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9" creationId="{6D875A2D-6937-0D43-A0DA-2779A5CAB692}"/>
          </ac:cxnSpMkLst>
        </pc:cxnChg>
        <pc:cxnChg chg="add del mod">
          <ac:chgData name="Ian Wu Ling En" userId="28715549-2f5c-46f8-b7f8-f39c35f3312d" providerId="ADAL" clId="{E7B3513D-77CA-6A41-910B-0B9402F691A1}" dt="2019-04-10T12:14:05.276" v="696" actId="478"/>
          <ac:cxnSpMkLst>
            <pc:docMk/>
            <pc:sldMk cId="3945898909" sldId="267"/>
            <ac:cxnSpMk id="174" creationId="{D0B99CE0-B726-BE49-B9C6-84DDE04A888A}"/>
          </ac:cxnSpMkLst>
        </pc:cxnChg>
        <pc:cxnChg chg="mod">
          <ac:chgData name="Ian Wu Ling En" userId="28715549-2f5c-46f8-b7f8-f39c35f3312d" providerId="ADAL" clId="{E7B3513D-77CA-6A41-910B-0B9402F691A1}" dt="2019-04-13T04:20:34.905" v="917" actId="14100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E7B3513D-77CA-6A41-910B-0B9402F691A1}" dt="2019-04-13T04:18:42.829" v="894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E7B3513D-77CA-6A41-910B-0B9402F691A1}" dt="2019-04-13T03:48:23.998" v="847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E7B3513D-77CA-6A41-910B-0B9402F691A1}" dt="2019-04-13T03:50:19.318" v="867" actId="1076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E7B3513D-77CA-6A41-910B-0B9402F691A1}" dt="2019-04-13T03:50:08.248" v="863" actId="14100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E7B3513D-77CA-6A41-910B-0B9402F691A1}" dt="2019-04-13T03:50:35.517" v="870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E7B3513D-77CA-6A41-910B-0B9402F691A1}" dt="2019-04-10T12:20:53.468" v="719" actId="171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E7B3513D-77CA-6A41-910B-0B9402F691A1}" dt="2019-04-10T11:48:35.376" v="343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60" y="3914221"/>
            <a:ext cx="15300563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4" y="7139995"/>
            <a:ext cx="12600465" cy="3219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6" y="504640"/>
            <a:ext cx="40501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42" y="504640"/>
            <a:ext cx="11850436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40" y="8096720"/>
            <a:ext cx="15300563" cy="25024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40" y="5340417"/>
            <a:ext cx="15300563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44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47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4" y="2820417"/>
            <a:ext cx="7953422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44" y="3995831"/>
            <a:ext cx="7953422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9" y="2820417"/>
            <a:ext cx="795654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9" y="3995831"/>
            <a:ext cx="795654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44" y="501667"/>
            <a:ext cx="5922092" cy="2134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74" y="501725"/>
            <a:ext cx="10062873" cy="10753740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44" y="2636673"/>
            <a:ext cx="5922092" cy="8618744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62" y="8819993"/>
            <a:ext cx="1080039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62" y="1125833"/>
            <a:ext cx="1080039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62" y="9861242"/>
            <a:ext cx="1080039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48" y="504587"/>
            <a:ext cx="16200596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8" y="2940013"/>
            <a:ext cx="16200596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45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35" y="11678379"/>
            <a:ext cx="570021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84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5">
            <a:extLst>
              <a:ext uri="{FF2B5EF4-FFF2-40B4-BE49-F238E27FC236}">
                <a16:creationId xmlns:a16="http://schemas.microsoft.com/office/drawing/2014/main" id="{EE17B49E-D125-D04A-B460-4DC7FCC1A8A5}"/>
              </a:ext>
            </a:extLst>
          </p:cNvPr>
          <p:cNvSpPr/>
          <p:nvPr/>
        </p:nvSpPr>
        <p:spPr>
          <a:xfrm>
            <a:off x="9699812" y="1199200"/>
            <a:ext cx="6277250" cy="785181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71" name="Rectangle 65">
            <a:extLst>
              <a:ext uri="{FF2B5EF4-FFF2-40B4-BE49-F238E27FC236}">
                <a16:creationId xmlns:a16="http://schemas.microsoft.com/office/drawing/2014/main" id="{9F7BABA6-7513-E641-89A8-229ADA2C50B1}"/>
              </a:ext>
            </a:extLst>
          </p:cNvPr>
          <p:cNvSpPr/>
          <p:nvPr/>
        </p:nvSpPr>
        <p:spPr>
          <a:xfrm>
            <a:off x="243124" y="1163781"/>
            <a:ext cx="9336305" cy="785181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065841" y="2868639"/>
            <a:ext cx="0" cy="59532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555025" y="1314783"/>
            <a:ext cx="1455628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2839" y="1539918"/>
            <a:ext cx="0" cy="74645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12063" y="1539912"/>
            <a:ext cx="0" cy="73408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40058" y="1998121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76037" y="2245949"/>
            <a:ext cx="0" cy="66486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99837" y="2245949"/>
            <a:ext cx="152400" cy="2298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66700" y="1894290"/>
            <a:ext cx="1944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588" y="1636137"/>
            <a:ext cx="18239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>
                <a:solidFill>
                  <a:srgbClr val="0070C0"/>
                </a:solidFill>
              </a:rPr>
              <a:t>execute(“put &lt;args1&gt;”)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793191" y="2119777"/>
            <a:ext cx="68562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7924" y="360780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c.execute()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83064" y="2471799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69728" y="3425403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04558" y="1752687"/>
            <a:ext cx="22006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/>
              <a:t>parseCommand</a:t>
            </a:r>
            <a:r>
              <a:rPr lang="en-US" sz="1200"/>
              <a:t>(“put &lt;</a:t>
            </a:r>
            <a:r>
              <a:rPr lang="en-US" sz="1200" err="1"/>
              <a:t>args</a:t>
            </a:r>
            <a:r>
              <a:rPr lang="en-US" sz="1200"/>
              <a:t>&gt;”)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40324" y="2921451"/>
            <a:ext cx="1420821" cy="2340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:Model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689736" y="3177915"/>
            <a:ext cx="0" cy="568711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037095" y="5643334"/>
            <a:ext cx="475757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06527" y="1803375"/>
            <a:ext cx="1697835" cy="468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PutShipMap</a:t>
            </a:r>
          </a:p>
          <a:p>
            <a:pPr algn="ctr"/>
            <a:r>
              <a:rPr lang="en-US" sz="1600" err="1">
                <a:solidFill>
                  <a:schemeClr val="bg1"/>
                </a:solidFill>
              </a:rPr>
              <a:t>CommandParser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69736" y="3835913"/>
            <a:ext cx="56111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65896" y="1996229"/>
            <a:ext cx="23605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794102" y="2797897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195690" y="2789209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916065" y="2573761"/>
            <a:ext cx="11504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/>
              <a:t>parse(“&lt;</a:t>
            </a:r>
            <a:r>
              <a:rPr lang="en-US" sz="1200" err="1"/>
              <a:t>args</a:t>
            </a:r>
            <a:r>
              <a:rPr lang="en-US" sz="1200"/>
              <a:t>&gt;”)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>
            <a:off x="6342591" y="2887363"/>
            <a:ext cx="9242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352236" y="3285027"/>
            <a:ext cx="16508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788963" y="3350554"/>
            <a:ext cx="1408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991391" y="3134369"/>
            <a:ext cx="152400" cy="1606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260922" y="2466074"/>
            <a:ext cx="1609838" cy="6653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c:</a:t>
            </a:r>
            <a:r>
              <a:rPr lang="en-US" sz="1600" err="1">
                <a:solidFill>
                  <a:schemeClr val="bg1"/>
                </a:solidFill>
              </a:rPr>
              <a:t>PutShip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Command</a:t>
            </a:r>
            <a:endParaRPr lang="en-SG" sz="160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7CA49A-4DA1-C64A-989D-57F6EF15EC0F}"/>
              </a:ext>
            </a:extLst>
          </p:cNvPr>
          <p:cNvGrpSpPr/>
          <p:nvPr/>
        </p:nvGrpSpPr>
        <p:grpSpPr>
          <a:xfrm>
            <a:off x="1014788" y="8698794"/>
            <a:ext cx="7180254" cy="384597"/>
            <a:chOff x="1014788" y="9304585"/>
            <a:chExt cx="7180254" cy="384597"/>
          </a:xfrm>
        </p:grpSpPr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014788" y="9479955"/>
              <a:ext cx="121723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2365309" y="9304585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BF0726A-3E70-488A-9417-D9F80DCD7B1A}"/>
                </a:ext>
              </a:extLst>
            </p:cNvPr>
            <p:cNvSpPr txBox="1"/>
            <p:nvPr/>
          </p:nvSpPr>
          <p:spPr>
            <a:xfrm>
              <a:off x="7936640" y="9427700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>
                  <a:solidFill>
                    <a:srgbClr val="002060"/>
                  </a:solidFill>
                </a:rPr>
                <a:t>X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8126761" y="4136149"/>
            <a:ext cx="233211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err="1">
                <a:solidFill>
                  <a:srgbClr val="7030A0"/>
                </a:solidFill>
              </a:rPr>
              <a:t>getHumanMapGrid</a:t>
            </a:r>
            <a:r>
              <a:rPr lang="en-US" sz="120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4618703" y="6284436"/>
            <a:ext cx="1088570" cy="234000"/>
          </a:xfrm>
          <a:prstGeom prst="rect">
            <a:avLst/>
          </a:prstGeom>
          <a:solidFill>
            <a:srgbClr val="FF669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MapGrid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15148010" y="6518436"/>
            <a:ext cx="14978" cy="2408588"/>
          </a:xfrm>
          <a:prstGeom prst="line">
            <a:avLst/>
          </a:prstGeom>
          <a:ln w="19050">
            <a:solidFill>
              <a:srgbClr val="FF669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8139641" y="7017324"/>
            <a:ext cx="6943840" cy="0"/>
          </a:xfrm>
          <a:prstGeom prst="straightConnector1">
            <a:avLst/>
          </a:prstGeom>
          <a:ln w="19050">
            <a:solidFill>
              <a:srgbClr val="FF669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 flipV="1">
            <a:off x="8132736" y="6840778"/>
            <a:ext cx="6949451" cy="32427"/>
          </a:xfrm>
          <a:prstGeom prst="straightConnector1">
            <a:avLst/>
          </a:prstGeom>
          <a:ln w="19050">
            <a:solidFill>
              <a:srgbClr val="FF669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139641" y="4912774"/>
            <a:ext cx="24574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8528592-1FAC-EA45-98DF-33AB9CEDBCC0}"/>
              </a:ext>
            </a:extLst>
          </p:cNvPr>
          <p:cNvGrpSpPr/>
          <p:nvPr/>
        </p:nvGrpSpPr>
        <p:grpSpPr>
          <a:xfrm>
            <a:off x="8101702" y="7914320"/>
            <a:ext cx="1416985" cy="826953"/>
            <a:chOff x="8101702" y="11497197"/>
            <a:chExt cx="1416985" cy="82695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73986C8-5449-4072-9F0F-17A38AD97EF5}"/>
                </a:ext>
              </a:extLst>
            </p:cNvPr>
            <p:cNvGrpSpPr/>
            <p:nvPr/>
          </p:nvGrpSpPr>
          <p:grpSpPr>
            <a:xfrm>
              <a:off x="8503127" y="11497197"/>
              <a:ext cx="1015560" cy="826953"/>
              <a:chOff x="14104936" y="4659447"/>
              <a:chExt cx="1350106" cy="826953"/>
            </a:xfrm>
          </p:grpSpPr>
          <p:sp>
            <p:nvSpPr>
              <p:cNvPr id="213" name="Rectangle 62">
                <a:extLst>
                  <a:ext uri="{FF2B5EF4-FFF2-40B4-BE49-F238E27FC236}">
                    <a16:creationId xmlns:a16="http://schemas.microsoft.com/office/drawing/2014/main" id="{199F746E-405B-485A-994E-C0C45F8824D7}"/>
                  </a:ext>
                </a:extLst>
              </p:cNvPr>
              <p:cNvSpPr/>
              <p:nvPr/>
            </p:nvSpPr>
            <p:spPr>
              <a:xfrm>
                <a:off x="14104936" y="4659447"/>
                <a:ext cx="1350106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Result</a:t>
                </a:r>
                <a:endParaRPr lang="en-SG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493782-DEC3-436C-AC2C-EE03A965A6F0}"/>
                  </a:ext>
                </a:extLst>
              </p:cNvPr>
              <p:cNvSpPr/>
              <p:nvPr/>
            </p:nvSpPr>
            <p:spPr>
              <a:xfrm>
                <a:off x="14726544" y="5179667"/>
                <a:ext cx="138546" cy="18558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963EC8C-EF55-4B35-820F-72F93A5056C6}"/>
                  </a:ext>
                </a:extLst>
              </p:cNvPr>
              <p:cNvCxnSpPr>
                <a:cxnSpLocks/>
                <a:stCxn id="214" idx="0"/>
              </p:cNvCxnSpPr>
              <p:nvPr/>
            </p:nvCxnSpPr>
            <p:spPr>
              <a:xfrm>
                <a:off x="14795817" y="5179667"/>
                <a:ext cx="0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4D795D-BE64-4C23-AB6B-8581B1948790}"/>
                </a:ext>
              </a:extLst>
            </p:cNvPr>
            <p:cNvCxnSpPr>
              <a:cxnSpLocks/>
            </p:cNvCxnSpPr>
            <p:nvPr/>
          </p:nvCxnSpPr>
          <p:spPr>
            <a:xfrm>
              <a:off x="8101702" y="11768510"/>
              <a:ext cx="40845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1A83AB1C-BE26-4F1A-8576-7ACE7FC365C2}"/>
                </a:ext>
              </a:extLst>
            </p:cNvPr>
            <p:cNvCxnSpPr>
              <a:cxnSpLocks/>
            </p:cNvCxnSpPr>
            <p:nvPr/>
          </p:nvCxnSpPr>
          <p:spPr>
            <a:xfrm>
              <a:off x="8126766" y="12198708"/>
              <a:ext cx="85018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6AA3A69-FF3B-4544-9DE5-D79C590BA53D}"/>
              </a:ext>
            </a:extLst>
          </p:cNvPr>
          <p:cNvSpPr txBox="1"/>
          <p:nvPr/>
        </p:nvSpPr>
        <p:spPr>
          <a:xfrm>
            <a:off x="350104" y="9125837"/>
            <a:ext cx="92548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args1 = n/destroyer c/a1 r/vertical t/tag</a:t>
            </a:r>
          </a:p>
          <a:p>
            <a:r>
              <a:rPr lang="en-US" sz="1400">
                <a:solidFill>
                  <a:srgbClr val="0070C0"/>
                </a:solidFill>
              </a:rPr>
              <a:t>args2 = </a:t>
            </a:r>
            <a:r>
              <a:rPr lang="en-SG" sz="1400" err="1">
                <a:solidFill>
                  <a:srgbClr val="0070C0"/>
                </a:solidFill>
              </a:rPr>
              <a:t>EnumSet.of</a:t>
            </a:r>
            <a:r>
              <a:rPr lang="en-SG" sz="1400">
                <a:solidFill>
                  <a:srgbClr val="0070C0"/>
                </a:solidFill>
              </a:rPr>
              <a:t>(</a:t>
            </a:r>
            <a:r>
              <a:rPr lang="en-SG" sz="1400" err="1">
                <a:solidFill>
                  <a:srgbClr val="0070C0"/>
                </a:solidFill>
              </a:rPr>
              <a:t>BattleState.PLAYER_PUT_SHIP</a:t>
            </a:r>
            <a:r>
              <a:rPr lang="en-SG" sz="1400">
                <a:solidFill>
                  <a:srgbClr val="0070C0"/>
                </a:solidFill>
              </a:rPr>
              <a:t>)</a:t>
            </a:r>
            <a:endParaRPr lang="en-US" sz="140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5062479" y="6828861"/>
            <a:ext cx="145369" cy="195790"/>
          </a:xfrm>
          <a:prstGeom prst="rect">
            <a:avLst/>
          </a:prstGeom>
          <a:solidFill>
            <a:srgbClr val="FF669A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DD5FE9-12F7-3B4D-9DA7-5C75E842CE53}"/>
              </a:ext>
            </a:extLst>
          </p:cNvPr>
          <p:cNvSpPr txBox="1"/>
          <p:nvPr/>
        </p:nvSpPr>
        <p:spPr>
          <a:xfrm>
            <a:off x="8434344" y="6689713"/>
            <a:ext cx="14758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err="1">
                <a:solidFill>
                  <a:srgbClr val="FF669A"/>
                </a:solidFill>
              </a:rPr>
              <a:t>putShip</a:t>
            </a:r>
            <a:r>
              <a:rPr lang="en-US" sz="1200">
                <a:solidFill>
                  <a:srgbClr val="FF669A"/>
                </a:solidFill>
              </a:rPr>
              <a:t>()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48B657F-3EAF-B446-9875-52E0C6B99E2E}"/>
              </a:ext>
            </a:extLst>
          </p:cNvPr>
          <p:cNvCxnSpPr>
            <a:cxnSpLocks/>
          </p:cNvCxnSpPr>
          <p:nvPr/>
        </p:nvCxnSpPr>
        <p:spPr>
          <a:xfrm>
            <a:off x="8129095" y="3886689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EBC68-AC66-8647-8F33-8FC249B498C6}"/>
              </a:ext>
            </a:extLst>
          </p:cNvPr>
          <p:cNvSpPr/>
          <p:nvPr/>
        </p:nvSpPr>
        <p:spPr>
          <a:xfrm>
            <a:off x="8126367" y="3994695"/>
            <a:ext cx="144508" cy="1482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5B157CEF-5BA7-CF4B-A3CE-FB2732095B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35714" y="4141833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116BA0D-401B-BB48-AA36-2BEA0D2D75EE}"/>
              </a:ext>
            </a:extLst>
          </p:cNvPr>
          <p:cNvSpPr txBox="1"/>
          <p:nvPr/>
        </p:nvSpPr>
        <p:spPr>
          <a:xfrm>
            <a:off x="8245179" y="3625076"/>
            <a:ext cx="391634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200" err="1"/>
              <a:t>setPermissibleStates</a:t>
            </a:r>
            <a:r>
              <a:rPr lang="en-SG" sz="1200"/>
              <a:t>(&lt;args2&gt;)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9F3097-2270-2F45-85EA-1B8E692C0F6A}"/>
              </a:ext>
            </a:extLst>
          </p:cNvPr>
          <p:cNvCxnSpPr>
            <a:cxnSpLocks/>
          </p:cNvCxnSpPr>
          <p:nvPr/>
        </p:nvCxnSpPr>
        <p:spPr>
          <a:xfrm>
            <a:off x="10719664" y="4510542"/>
            <a:ext cx="1488227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62">
            <a:extLst>
              <a:ext uri="{FF2B5EF4-FFF2-40B4-BE49-F238E27FC236}">
                <a16:creationId xmlns:a16="http://schemas.microsoft.com/office/drawing/2014/main" id="{4FB2FC52-F11A-EC4F-8E5B-708069C7F882}"/>
              </a:ext>
            </a:extLst>
          </p:cNvPr>
          <p:cNvSpPr/>
          <p:nvPr/>
        </p:nvSpPr>
        <p:spPr>
          <a:xfrm>
            <a:off x="11507159" y="3681047"/>
            <a:ext cx="1475876" cy="2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:Player</a:t>
            </a:r>
            <a:endParaRPr lang="en-SG" sz="1600">
              <a:solidFill>
                <a:schemeClr val="tx1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293F128-D958-614C-A5F7-FC3E50E94D9A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12245097" y="3915047"/>
            <a:ext cx="0" cy="49344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58CF821-8672-6E4E-8C7F-0DAB5864FD33}"/>
              </a:ext>
            </a:extLst>
          </p:cNvPr>
          <p:cNvCxnSpPr>
            <a:cxnSpLocks/>
          </p:cNvCxnSpPr>
          <p:nvPr/>
        </p:nvCxnSpPr>
        <p:spPr>
          <a:xfrm>
            <a:off x="10756964" y="4790405"/>
            <a:ext cx="145092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57BD26F-2867-814C-974D-59D45C1A1B66}"/>
              </a:ext>
            </a:extLst>
          </p:cNvPr>
          <p:cNvSpPr txBox="1"/>
          <p:nvPr/>
        </p:nvSpPr>
        <p:spPr>
          <a:xfrm>
            <a:off x="11042494" y="4273962"/>
            <a:ext cx="103493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getMapGrid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D70EFD-DD1D-7840-A8AC-E757C8277B7A}"/>
              </a:ext>
            </a:extLst>
          </p:cNvPr>
          <p:cNvSpPr txBox="1"/>
          <p:nvPr/>
        </p:nvSpPr>
        <p:spPr>
          <a:xfrm>
            <a:off x="10884554" y="4594863"/>
            <a:ext cx="117549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0052FA36-EB73-944D-BA3B-5307FECE2B92}"/>
              </a:ext>
            </a:extLst>
          </p:cNvPr>
          <p:cNvSpPr/>
          <p:nvPr/>
        </p:nvSpPr>
        <p:spPr>
          <a:xfrm>
            <a:off x="12791599" y="5312547"/>
            <a:ext cx="1779662" cy="60867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BoundaryValue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chemeClr val="bg1"/>
                </a:solidFill>
              </a:rPr>
              <a:t>Checker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AEE2C3D-45B3-184E-BE18-04118DE90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3663423" y="6082145"/>
            <a:ext cx="0" cy="2813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243260F-8774-CA4F-8E4C-CECCED57EB89}"/>
              </a:ext>
            </a:extLst>
          </p:cNvPr>
          <p:cNvSpPr/>
          <p:nvPr/>
        </p:nvSpPr>
        <p:spPr>
          <a:xfrm>
            <a:off x="13578975" y="6175015"/>
            <a:ext cx="168896" cy="5213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1137AEB-64B8-754D-8A0B-75112F89BB07}"/>
              </a:ext>
            </a:extLst>
          </p:cNvPr>
          <p:cNvCxnSpPr>
            <a:cxnSpLocks/>
          </p:cNvCxnSpPr>
          <p:nvPr/>
        </p:nvCxnSpPr>
        <p:spPr>
          <a:xfrm>
            <a:off x="8137204" y="6185782"/>
            <a:ext cx="54417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53C533-2CE1-7B44-B107-9E83FD5632F9}"/>
              </a:ext>
            </a:extLst>
          </p:cNvPr>
          <p:cNvSpPr txBox="1"/>
          <p:nvPr/>
        </p:nvSpPr>
        <p:spPr>
          <a:xfrm>
            <a:off x="13657919" y="5960842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rgbClr val="7030A0"/>
                </a:solidFill>
              </a:rPr>
              <a:t>performChecks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946C639C-F5BC-7E4B-A4ED-3FDA2D73A9D4}"/>
              </a:ext>
            </a:extLst>
          </p:cNvPr>
          <p:cNvCxnSpPr>
            <a:cxnSpLocks/>
          </p:cNvCxnSpPr>
          <p:nvPr/>
        </p:nvCxnSpPr>
        <p:spPr>
          <a:xfrm>
            <a:off x="13747675" y="6207010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488C15-06A6-0249-AE49-1C8B0973CEAB}"/>
              </a:ext>
            </a:extLst>
          </p:cNvPr>
          <p:cNvSpPr/>
          <p:nvPr/>
        </p:nvSpPr>
        <p:spPr>
          <a:xfrm>
            <a:off x="13744947" y="6318691"/>
            <a:ext cx="141008" cy="2222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Curved Connector 12">
            <a:extLst>
              <a:ext uri="{FF2B5EF4-FFF2-40B4-BE49-F238E27FC236}">
                <a16:creationId xmlns:a16="http://schemas.microsoft.com/office/drawing/2014/main" id="{2D68D060-E27A-A34B-AE84-C8DE578BC9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47877" y="6538639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756951D-16F6-A741-B2B8-5ED367B10648}"/>
              </a:ext>
            </a:extLst>
          </p:cNvPr>
          <p:cNvCxnSpPr>
            <a:cxnSpLocks/>
          </p:cNvCxnSpPr>
          <p:nvPr/>
        </p:nvCxnSpPr>
        <p:spPr>
          <a:xfrm>
            <a:off x="8142514" y="6693239"/>
            <a:ext cx="5442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12908E9-BED1-5246-B69F-ECC819CB3435}"/>
              </a:ext>
            </a:extLst>
          </p:cNvPr>
          <p:cNvGrpSpPr/>
          <p:nvPr/>
        </p:nvGrpSpPr>
        <p:grpSpPr>
          <a:xfrm>
            <a:off x="10747748" y="7077438"/>
            <a:ext cx="1220038" cy="600170"/>
            <a:chOff x="10747748" y="4186692"/>
            <a:chExt cx="1220038" cy="600170"/>
          </a:xfrm>
        </p:grpSpPr>
        <p:cxnSp>
          <p:nvCxnSpPr>
            <p:cNvPr id="136" name="Curved Connector 135">
              <a:extLst>
                <a:ext uri="{FF2B5EF4-FFF2-40B4-BE49-F238E27FC236}">
                  <a16:creationId xmlns:a16="http://schemas.microsoft.com/office/drawing/2014/main" id="{81427CCB-F929-F546-8126-E943C6324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76" y="4392992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41CCBC-E8C2-F044-92E1-C8DBCACCA949}"/>
                </a:ext>
              </a:extLst>
            </p:cNvPr>
            <p:cNvSpPr/>
            <p:nvPr/>
          </p:nvSpPr>
          <p:spPr>
            <a:xfrm>
              <a:off x="10747748" y="4500994"/>
              <a:ext cx="148050" cy="17692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8" name="Curved Connector 12">
              <a:extLst>
                <a:ext uri="{FF2B5EF4-FFF2-40B4-BE49-F238E27FC236}">
                  <a16:creationId xmlns:a16="http://schemas.microsoft.com/office/drawing/2014/main" id="{3F6C7E5D-AC1F-DE4E-90C9-C82EDBAC54D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755491" y="4678615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A58218F-A38C-3546-B5AD-6F257569221C}"/>
                </a:ext>
              </a:extLst>
            </p:cNvPr>
            <p:cNvSpPr txBox="1"/>
            <p:nvPr/>
          </p:nvSpPr>
          <p:spPr>
            <a:xfrm>
              <a:off x="10810081" y="4186692"/>
              <a:ext cx="115770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rgbClr val="7030A0"/>
                  </a:solidFill>
                </a:rPr>
                <a:t>deployBattleship</a:t>
              </a:r>
              <a:r>
                <a:rPr lang="en-US" sz="1200">
                  <a:solidFill>
                    <a:srgbClr val="7030A0"/>
                  </a:solidFill>
                </a:rPr>
                <a:t>()</a:t>
              </a:r>
              <a:endParaRPr 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2C36BA-2675-E243-B18E-532FAF184C51}"/>
              </a:ext>
            </a:extLst>
          </p:cNvPr>
          <p:cNvSpPr/>
          <p:nvPr/>
        </p:nvSpPr>
        <p:spPr>
          <a:xfrm>
            <a:off x="12188829" y="4496809"/>
            <a:ext cx="129933" cy="299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8632732-82EF-774E-BB24-848032F335AC}"/>
              </a:ext>
            </a:extLst>
          </p:cNvPr>
          <p:cNvSpPr/>
          <p:nvPr/>
        </p:nvSpPr>
        <p:spPr>
          <a:xfrm>
            <a:off x="10591282" y="7282756"/>
            <a:ext cx="168896" cy="5396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A6F8B90-7EFD-C14A-B429-23B9763226FB}"/>
              </a:ext>
            </a:extLst>
          </p:cNvPr>
          <p:cNvCxnSpPr>
            <a:cxnSpLocks/>
          </p:cNvCxnSpPr>
          <p:nvPr/>
        </p:nvCxnSpPr>
        <p:spPr>
          <a:xfrm>
            <a:off x="8136610" y="7279874"/>
            <a:ext cx="24546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875A2D-6937-0D43-A0DA-2779A5CAB692}"/>
              </a:ext>
            </a:extLst>
          </p:cNvPr>
          <p:cNvCxnSpPr>
            <a:cxnSpLocks/>
          </p:cNvCxnSpPr>
          <p:nvPr/>
        </p:nvCxnSpPr>
        <p:spPr>
          <a:xfrm>
            <a:off x="8139641" y="7817074"/>
            <a:ext cx="25467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591282" y="4384747"/>
            <a:ext cx="168896" cy="5361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499F6F2-4A04-9047-8D5A-2FD1F6DD311F}"/>
              </a:ext>
            </a:extLst>
          </p:cNvPr>
          <p:cNvSpPr/>
          <p:nvPr/>
        </p:nvSpPr>
        <p:spPr>
          <a:xfrm>
            <a:off x="13578975" y="5908103"/>
            <a:ext cx="168896" cy="17404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873ED37-62EB-1242-BD75-3C7E57E41172}"/>
              </a:ext>
            </a:extLst>
          </p:cNvPr>
          <p:cNvSpPr/>
          <p:nvPr/>
        </p:nvSpPr>
        <p:spPr>
          <a:xfrm>
            <a:off x="10591282" y="5154989"/>
            <a:ext cx="168896" cy="2972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FC6A07-EAC7-D04C-BA68-56DCED02C5D2}"/>
              </a:ext>
            </a:extLst>
          </p:cNvPr>
          <p:cNvCxnSpPr>
            <a:cxnSpLocks/>
          </p:cNvCxnSpPr>
          <p:nvPr/>
        </p:nvCxnSpPr>
        <p:spPr>
          <a:xfrm>
            <a:off x="8136610" y="5154989"/>
            <a:ext cx="24546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C797AB4-53E0-DC4C-9150-011C43CE8065}"/>
              </a:ext>
            </a:extLst>
          </p:cNvPr>
          <p:cNvCxnSpPr>
            <a:cxnSpLocks/>
          </p:cNvCxnSpPr>
          <p:nvPr/>
        </p:nvCxnSpPr>
        <p:spPr>
          <a:xfrm>
            <a:off x="8139641" y="5446067"/>
            <a:ext cx="24574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202EE9D-B570-F048-97B0-1128F3AFF2E9}"/>
              </a:ext>
            </a:extLst>
          </p:cNvPr>
          <p:cNvSpPr txBox="1"/>
          <p:nvPr/>
        </p:nvSpPr>
        <p:spPr>
          <a:xfrm>
            <a:off x="8272675" y="4978270"/>
            <a:ext cx="233211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err="1">
                <a:solidFill>
                  <a:srgbClr val="7030A0"/>
                </a:solidFill>
              </a:rPr>
              <a:t>isEnoughBattleships(battleship, 1)</a:t>
            </a:r>
            <a:endParaRPr lang="en-US" sz="1200">
              <a:solidFill>
                <a:srgbClr val="7030A0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901C160-EAAB-B84F-A3CB-29327EB10D48}"/>
              </a:ext>
            </a:extLst>
          </p:cNvPr>
          <p:cNvCxnSpPr>
            <a:cxnSpLocks/>
          </p:cNvCxnSpPr>
          <p:nvPr/>
        </p:nvCxnSpPr>
        <p:spPr>
          <a:xfrm>
            <a:off x="8139641" y="6078321"/>
            <a:ext cx="552094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3190FB-CC68-A046-AA74-31A0A577EAE8}"/>
              </a:ext>
            </a:extLst>
          </p:cNvPr>
          <p:cNvCxnSpPr>
            <a:cxnSpLocks/>
          </p:cNvCxnSpPr>
          <p:nvPr/>
        </p:nvCxnSpPr>
        <p:spPr>
          <a:xfrm>
            <a:off x="7994590" y="4387872"/>
            <a:ext cx="260690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65180" y="3824798"/>
            <a:ext cx="169682" cy="48778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2" name="Rectangle 62">
            <a:extLst>
              <a:ext uri="{FF2B5EF4-FFF2-40B4-BE49-F238E27FC236}">
                <a16:creationId xmlns:a16="http://schemas.microsoft.com/office/drawing/2014/main" id="{CFEC3571-1124-E34D-85CF-1856E29D0A87}"/>
              </a:ext>
            </a:extLst>
          </p:cNvPr>
          <p:cNvSpPr/>
          <p:nvPr/>
        </p:nvSpPr>
        <p:spPr>
          <a:xfrm>
            <a:off x="3782115" y="1314783"/>
            <a:ext cx="1941791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:BattleshipParser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0832" y="1890609"/>
            <a:ext cx="168205" cy="69866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96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134</cp:revision>
  <dcterms:created xsi:type="dcterms:W3CDTF">2016-07-22T14:33:02Z</dcterms:created>
  <dcterms:modified xsi:type="dcterms:W3CDTF">2019-04-15T06:39:15Z</dcterms:modified>
</cp:coreProperties>
</file>