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14400213" cy="21599525"/>
  <p:notesSz cx="6858000" cy="9144000"/>
  <p:defaultTextStyle>
    <a:defPPr>
      <a:defRPr lang="en-US"/>
    </a:defPPr>
    <a:lvl1pPr marL="0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1pPr>
    <a:lvl2pPr marL="589540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2pPr>
    <a:lvl3pPr marL="1179079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3pPr>
    <a:lvl4pPr marL="1768618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4pPr>
    <a:lvl5pPr marL="2358158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5pPr>
    <a:lvl6pPr marL="2947697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6pPr>
    <a:lvl7pPr marL="3537237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7pPr>
    <a:lvl8pPr marL="4126777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8pPr>
    <a:lvl9pPr marL="4716315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86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F06697-3FB1-384D-805F-F66146893A2A}" v="154" dt="2019-03-31T08:19:59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060"/>
    <p:restoredTop sz="92227" autoAdjust="0"/>
  </p:normalViewPr>
  <p:slideViewPr>
    <p:cSldViewPr showGuides="1">
      <p:cViewPr>
        <p:scale>
          <a:sx n="97" d="100"/>
          <a:sy n="97" d="100"/>
        </p:scale>
        <p:origin x="2352" y="144"/>
      </p:cViewPr>
      <p:guideLst>
        <p:guide orient="horz" pos="4686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Wu Ling En" userId="28715549-2f5c-46f8-b7f8-f39c35f3312d" providerId="ADAL" clId="{25B0B48C-3155-344C-9C5D-EB0F11A61745}"/>
    <pc:docChg chg="undo redo custSel addSld delSld modSld modMainMaster">
      <pc:chgData name="Ian Wu Ling En" userId="28715549-2f5c-46f8-b7f8-f39c35f3312d" providerId="ADAL" clId="{25B0B48C-3155-344C-9C5D-EB0F11A61745}" dt="2019-03-29T12:19:37.053" v="599" actId="1037"/>
      <pc:docMkLst>
        <pc:docMk/>
      </pc:docMkLst>
      <pc:sldChg chg="addSp delSp modSp">
        <pc:chgData name="Ian Wu Ling En" userId="28715549-2f5c-46f8-b7f8-f39c35f3312d" providerId="ADAL" clId="{25B0B48C-3155-344C-9C5D-EB0F11A61745}" dt="2019-03-29T12:19:37.053" v="599" actId="1037"/>
        <pc:sldMkLst>
          <pc:docMk/>
          <pc:sldMk cId="3945898909" sldId="267"/>
        </pc:sldMkLst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" creationId="{00000000-0000-0000-0000-000000000000}"/>
          </ac:spMkLst>
        </pc:spChg>
        <pc:spChg chg="add del">
          <ac:chgData name="Ian Wu Ling En" userId="28715549-2f5c-46f8-b7f8-f39c35f3312d" providerId="ADAL" clId="{25B0B48C-3155-344C-9C5D-EB0F11A61745}" dt="2019-03-29T11:36:55.441" v="232"/>
          <ac:spMkLst>
            <pc:docMk/>
            <pc:sldMk cId="3945898909" sldId="267"/>
            <ac:spMk id="3" creationId="{3A7884E8-B774-AA44-AB3F-1F6E88763F5C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9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1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9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8:43.610" v="573" actId="1076"/>
          <ac:spMkLst>
            <pc:docMk/>
            <pc:sldMk cId="3945898909" sldId="267"/>
            <ac:spMk id="40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41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49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05:59.141" v="318"/>
          <ac:spMkLst>
            <pc:docMk/>
            <pc:sldMk cId="3945898909" sldId="267"/>
            <ac:spMk id="56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7T12:02:05.701" v="169"/>
          <ac:spMkLst>
            <pc:docMk/>
            <pc:sldMk cId="3945898909" sldId="267"/>
            <ac:spMk id="64" creationId="{1C87EC75-8A87-C248-8524-3A98B3ABCE3D}"/>
          </ac:spMkLst>
        </pc:spChg>
        <pc:spChg chg="add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4" creationId="{8FD74532-ECA6-FD4B-B1AA-7BDC9A36980E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5" creationId="{00000000-0000-0000-0000-000000000000}"/>
          </ac:spMkLst>
        </pc:spChg>
        <pc:spChg chg="add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8" creationId="{30DD5FE9-12F7-3B4D-9DA7-5C75E842CE53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1" creationId="{3A29E65C-0A9E-4AB5-8BF2-6F2BF1DB76DF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2" creationId="{DA9798D2-A662-4296-8252-843468198535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3" creationId="{6BE0EE90-E7A8-43C8-A9B8-904835775906}"/>
          </ac:spMkLst>
        </pc:spChg>
        <pc:spChg chg="add mod">
          <ac:chgData name="Ian Wu Ling En" userId="28715549-2f5c-46f8-b7f8-f39c35f3312d" providerId="ADAL" clId="{25B0B48C-3155-344C-9C5D-EB0F11A61745}" dt="2019-03-29T12:18:47.699" v="574" actId="14100"/>
          <ac:spMkLst>
            <pc:docMk/>
            <pc:sldMk cId="3945898909" sldId="267"/>
            <ac:spMk id="77" creationId="{4AB32D64-C5D6-1847-90A2-1199A9BAE14B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8" creationId="{4819499D-51D3-4A4D-80BE-A6C45E053497}"/>
          </ac:spMkLst>
        </pc:spChg>
        <pc:spChg chg="add mod">
          <ac:chgData name="Ian Wu Ling En" userId="28715549-2f5c-46f8-b7f8-f39c35f3312d" providerId="ADAL" clId="{25B0B48C-3155-344C-9C5D-EB0F11A61745}" dt="2019-03-29T12:18:36.057" v="571" actId="14100"/>
          <ac:spMkLst>
            <pc:docMk/>
            <pc:sldMk cId="3945898909" sldId="267"/>
            <ac:spMk id="79" creationId="{D3F76BBD-2D01-6240-A02E-1EA9552A8274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80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9T11:37:05.791" v="234"/>
          <ac:spMkLst>
            <pc:docMk/>
            <pc:sldMk cId="3945898909" sldId="267"/>
            <ac:spMk id="81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10:48.928" v="458" actId="478"/>
          <ac:spMkLst>
            <pc:docMk/>
            <pc:sldMk cId="3945898909" sldId="267"/>
            <ac:spMk id="84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10:45.196" v="457" actId="478"/>
          <ac:spMkLst>
            <pc:docMk/>
            <pc:sldMk cId="3945898909" sldId="267"/>
            <ac:spMk id="8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94" creationId="{BBF0726A-3E70-488A-9417-D9F80DCD7B1A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12" creationId="{DDE66C97-94DE-4F8A-8BB3-F9C3A351E7D5}"/>
          </ac:spMkLst>
        </pc:spChg>
        <pc:spChg chg="del mod">
          <ac:chgData name="Ian Wu Ling En" userId="28715549-2f5c-46f8-b7f8-f39c35f3312d" providerId="ADAL" clId="{25B0B48C-3155-344C-9C5D-EB0F11A61745}" dt="2019-03-29T12:10:51.550" v="461" actId="478"/>
          <ac:spMkLst>
            <pc:docMk/>
            <pc:sldMk cId="3945898909" sldId="267"/>
            <ac:spMk id="115" creationId="{A888AC27-8326-4037-A9D6-949620624BC5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18" creationId="{4ACA60A2-2A0C-47AA-BA1F-7C416670135D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6" creationId="{ED894C81-4B95-4AAC-AEB1-37FB58E82CB3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7" creationId="{09B0E711-DA47-4651-8AB4-F1BD8D990B22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00" creationId="{50837DB6-4B6D-48F4-8D5B-B6A0A834466D}"/>
          </ac:spMkLst>
        </pc:spChg>
        <pc:spChg chg="mod">
          <ac:chgData name="Ian Wu Ling En" userId="28715549-2f5c-46f8-b7f8-f39c35f3312d" providerId="ADAL" clId="{25B0B48C-3155-344C-9C5D-EB0F11A61745}" dt="2019-03-29T12:19:27.529" v="591" actId="255"/>
          <ac:spMkLst>
            <pc:docMk/>
            <pc:sldMk cId="3945898909" sldId="267"/>
            <ac:spMk id="213" creationId="{199F746E-405B-485A-994E-C0C45F8824D7}"/>
          </ac:spMkLst>
        </pc:spChg>
        <pc:spChg chg="mod">
          <ac:chgData name="Ian Wu Ling En" userId="28715549-2f5c-46f8-b7f8-f39c35f3312d" providerId="ADAL" clId="{25B0B48C-3155-344C-9C5D-EB0F11A61745}" dt="2019-03-29T12:19:37.053" v="599" actId="1037"/>
          <ac:spMkLst>
            <pc:docMk/>
            <pc:sldMk cId="3945898909" sldId="267"/>
            <ac:spMk id="214" creationId="{22493782-DEC3-436C-AC2C-EE03A965A6F0}"/>
          </ac:spMkLst>
        </pc:spChg>
        <pc:grpChg chg="mod">
          <ac:chgData name="Ian Wu Ling En" userId="28715549-2f5c-46f8-b7f8-f39c35f3312d" providerId="ADAL" clId="{25B0B48C-3155-344C-9C5D-EB0F11A61745}" dt="2019-03-29T12:19:30.650" v="593" actId="1076"/>
          <ac:grpSpMkLst>
            <pc:docMk/>
            <pc:sldMk cId="3945898909" sldId="267"/>
            <ac:grpSpMk id="223" creationId="{C73986C8-5449-4072-9F0F-17A38AD97EF5}"/>
          </ac:grpSpMkLst>
        </pc:grp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5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7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8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4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5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7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46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50" creationId="{00000000-0000-0000-0000-000000000000}"/>
          </ac:cxnSpMkLst>
        </pc:cxnChg>
        <pc:cxnChg chg="del mod">
          <ac:chgData name="Ian Wu Ling En" userId="28715549-2f5c-46f8-b7f8-f39c35f3312d" providerId="ADAL" clId="{25B0B48C-3155-344C-9C5D-EB0F11A61745}" dt="2019-03-29T12:10:52.698" v="463" actId="478"/>
          <ac:cxnSpMkLst>
            <pc:docMk/>
            <pc:sldMk cId="3945898909" sldId="267"/>
            <ac:cxnSpMk id="63" creationId="{7C9F21BC-13A9-471F-825A-2621FD36355F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6" creationId="{39916E2E-195A-4DC8-B025-B05FA87E679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7" creationId="{D881596E-177C-4FDC-8E60-CAB90B3D5FAB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9" creationId="{7C9F21BC-13A9-471F-825A-2621FD36355F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0" creationId="{51A78A03-963D-41D5-A96D-D610AC186B7D}"/>
          </ac:cxnSpMkLst>
        </pc:cxnChg>
        <pc:cxnChg chg="add 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4" creationId="{8EE03F7A-2058-6749-A748-E895D05F30BE}"/>
          </ac:cxnSpMkLst>
        </pc:cxnChg>
        <pc:cxnChg chg="add 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5" creationId="{1815E438-CD85-F845-BED3-9BA12D9BA5E4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6" creationId="{9171ECEE-D4A7-464C-B327-CDF3489B27FC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85" creationId="{F5D40B4E-6F99-47B3-8A21-87ADCD716B5B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87" creationId="{25C585B1-9B63-40DC-A033-F1940D483812}"/>
          </ac:cxnSpMkLst>
        </pc:cxnChg>
        <pc:cxnChg chg="del mod">
          <ac:chgData name="Ian Wu Ling En" userId="28715549-2f5c-46f8-b7f8-f39c35f3312d" providerId="ADAL" clId="{25B0B48C-3155-344C-9C5D-EB0F11A61745}" dt="2019-03-29T12:10:50.522" v="459" actId="478"/>
          <ac:cxnSpMkLst>
            <pc:docMk/>
            <pc:sldMk cId="3945898909" sldId="267"/>
            <ac:cxnSpMk id="89" creationId="{E4E1C8CA-49DF-45D8-80A5-D5C8282EE927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90" creationId="{0B2D6059-0E2F-4405-AA86-2158EDEA20DD}"/>
          </ac:cxnSpMkLst>
        </pc:cxnChg>
        <pc:cxnChg chg="del mod">
          <ac:chgData name="Ian Wu Ling En" userId="28715549-2f5c-46f8-b7f8-f39c35f3312d" providerId="ADAL" clId="{25B0B48C-3155-344C-9C5D-EB0F11A61745}" dt="2019-03-29T12:10:52.091" v="462" actId="478"/>
          <ac:cxnSpMkLst>
            <pc:docMk/>
            <pc:sldMk cId="3945898909" sldId="267"/>
            <ac:cxnSpMk id="163" creationId="{FB33F909-E299-4144-BAC3-565C309A22F4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66" creationId="{20564365-3E4F-4EBD-914E-158225A41DAC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88" creationId="{44EF094F-1339-4CA4-88DB-FE36777A1A62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1" creationId="{AE14F7A1-D82E-4019-B4DA-BA8F13C7DB3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3" creationId="{6CCD3E18-8278-426A-A24E-E2CCA6422BBC}"/>
          </ac:cxnSpMkLst>
        </pc:cxnChg>
        <pc:cxnChg chg="mod">
          <ac:chgData name="Ian Wu Ling En" userId="28715549-2f5c-46f8-b7f8-f39c35f3312d" providerId="ADAL" clId="{25B0B48C-3155-344C-9C5D-EB0F11A61745}" dt="2019-03-29T12:19:37.053" v="599" actId="1037"/>
          <ac:cxnSpMkLst>
            <pc:docMk/>
            <pc:sldMk cId="3945898909" sldId="267"/>
            <ac:cxnSpMk id="215" creationId="{0963EC8C-EF55-4B35-820F-72F93A5056C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29" creationId="{674D795D-BE64-4C23-AB6B-8581B1948790}"/>
          </ac:cxnSpMkLst>
        </pc:cxnChg>
        <pc:cxnChg chg="mod">
          <ac:chgData name="Ian Wu Ling En" userId="28715549-2f5c-46f8-b7f8-f39c35f3312d" providerId="ADAL" clId="{25B0B48C-3155-344C-9C5D-EB0F11A61745}" dt="2019-03-29T12:19:13.045" v="587" actId="1076"/>
          <ac:cxnSpMkLst>
            <pc:docMk/>
            <pc:sldMk cId="3945898909" sldId="267"/>
            <ac:cxnSpMk id="232" creationId="{1A83AB1C-BE26-4F1A-8576-7ACE7FC365C2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50" creationId="{4905E054-6CE5-4BC2-AEFD-9C5C8BAA5AFA}"/>
          </ac:cxnSpMkLst>
        </pc:cxnChg>
      </pc:sldChg>
      <pc:sldMasterChg chg="modSp modSldLayout">
        <pc:chgData name="Ian Wu Ling En" userId="28715549-2f5c-46f8-b7f8-f39c35f3312d" providerId="ADAL" clId="{25B0B48C-3155-344C-9C5D-EB0F11A61745}" dt="2019-03-29T12:17:56.612" v="564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Ian Wu Ling En" userId="28715549-2f5c-46f8-b7f8-f39c35f3312d" providerId="ADAL" clId="{59F06697-3FB1-384D-805F-F66146893A2A}"/>
    <pc:docChg chg="undo redo custSel addSld modSld modMainMaster">
      <pc:chgData name="Ian Wu Ling En" userId="28715549-2f5c-46f8-b7f8-f39c35f3312d" providerId="ADAL" clId="{59F06697-3FB1-384D-805F-F66146893A2A}" dt="2019-03-31T08:20:25.121" v="1142" actId="14100"/>
      <pc:docMkLst>
        <pc:docMk/>
      </pc:docMkLst>
      <pc:sldChg chg="addSp delSp modSp">
        <pc:chgData name="Ian Wu Ling En" userId="28715549-2f5c-46f8-b7f8-f39c35f3312d" providerId="ADAL" clId="{59F06697-3FB1-384D-805F-F66146893A2A}" dt="2019-03-31T08:20:25.121" v="1142" actId="14100"/>
        <pc:sldMkLst>
          <pc:docMk/>
          <pc:sldMk cId="3945898909" sldId="267"/>
        </pc:sldMkLst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" creationId="{00000000-0000-0000-0000-000000000000}"/>
          </ac:spMkLst>
        </pc:spChg>
        <pc:spChg chg="add del">
          <ac:chgData name="Ian Wu Ling En" userId="28715549-2f5c-46f8-b7f8-f39c35f3312d" providerId="ADAL" clId="{59F06697-3FB1-384D-805F-F66146893A2A}" dt="2019-03-31T08:19:01.962" v="1103"/>
          <ac:spMkLst>
            <pc:docMk/>
            <pc:sldMk cId="3945898909" sldId="267"/>
            <ac:spMk id="3" creationId="{03D8A59F-0FFD-8343-B6BC-F3021B67E172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6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8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9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1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6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9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40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41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49" creationId="{00000000-0000-0000-0000-000000000000}"/>
          </ac:spMkLst>
        </pc:spChg>
        <pc:spChg chg="add del">
          <ac:chgData name="Ian Wu Ling En" userId="28715549-2f5c-46f8-b7f8-f39c35f3312d" providerId="ADAL" clId="{59F06697-3FB1-384D-805F-F66146893A2A}" dt="2019-03-29T12:24:25.734" v="4" actId="478"/>
          <ac:spMkLst>
            <pc:docMk/>
            <pc:sldMk cId="3945898909" sldId="267"/>
            <ac:spMk id="61" creationId="{73A8FCAE-0879-CB45-A808-7360F28F6371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62" creationId="{5FA30939-1597-F043-854B-0B1B41A77E33}"/>
          </ac:spMkLst>
        </pc:spChg>
        <pc:spChg chg="del mod">
          <ac:chgData name="Ian Wu Ling En" userId="28715549-2f5c-46f8-b7f8-f39c35f3312d" providerId="ADAL" clId="{59F06697-3FB1-384D-805F-F66146893A2A}" dt="2019-03-29T12:49:35.753" v="447" actId="478"/>
          <ac:spMkLst>
            <pc:docMk/>
            <pc:sldMk cId="3945898909" sldId="267"/>
            <ac:spMk id="64" creationId="{8FD74532-ECA6-FD4B-B1AA-7BDC9A36980E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65" creationId="{00000000-0000-0000-0000-000000000000}"/>
          </ac:spMkLst>
        </pc:spChg>
        <pc:spChg chg="del mod">
          <ac:chgData name="Ian Wu Ling En" userId="28715549-2f5c-46f8-b7f8-f39c35f3312d" providerId="ADAL" clId="{59F06697-3FB1-384D-805F-F66146893A2A}" dt="2019-03-29T12:49:35.057" v="446" actId="478"/>
          <ac:spMkLst>
            <pc:docMk/>
            <pc:sldMk cId="3945898909" sldId="267"/>
            <ac:spMk id="68" creationId="{30DD5FE9-12F7-3B4D-9DA7-5C75E842CE53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71" creationId="{3A29E65C-0A9E-4AB5-8BF2-6F2BF1DB76DF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72" creationId="{DA9798D2-A662-4296-8252-843468198535}"/>
          </ac:spMkLst>
        </pc:spChg>
        <pc:spChg chg="mod">
          <ac:chgData name="Ian Wu Ling En" userId="28715549-2f5c-46f8-b7f8-f39c35f3312d" providerId="ADAL" clId="{59F06697-3FB1-384D-805F-F66146893A2A}" dt="2019-03-29T13:17:22.460" v="750" actId="164"/>
          <ac:spMkLst>
            <pc:docMk/>
            <pc:sldMk cId="3945898909" sldId="267"/>
            <ac:spMk id="73" creationId="{6BE0EE90-E7A8-43C8-A9B8-904835775906}"/>
          </ac:spMkLst>
        </pc:spChg>
        <pc:spChg chg="del mod">
          <ac:chgData name="Ian Wu Ling En" userId="28715549-2f5c-46f8-b7f8-f39c35f3312d" providerId="ADAL" clId="{59F06697-3FB1-384D-805F-F66146893A2A}" dt="2019-03-29T12:24:44.844" v="8"/>
          <ac:spMkLst>
            <pc:docMk/>
            <pc:sldMk cId="3945898909" sldId="267"/>
            <ac:spMk id="77" creationId="{4AB32D64-C5D6-1847-90A2-1199A9BAE14B}"/>
          </ac:spMkLst>
        </pc:spChg>
        <pc:spChg chg="mod">
          <ac:chgData name="Ian Wu Ling En" userId="28715549-2f5c-46f8-b7f8-f39c35f3312d" providerId="ADAL" clId="{59F06697-3FB1-384D-805F-F66146893A2A}" dt="2019-03-29T13:17:22.460" v="750" actId="164"/>
          <ac:spMkLst>
            <pc:docMk/>
            <pc:sldMk cId="3945898909" sldId="267"/>
            <ac:spMk id="78" creationId="{4819499D-51D3-4A4D-80BE-A6C45E053497}"/>
          </ac:spMkLst>
        </pc:spChg>
        <pc:spChg chg="del mod">
          <ac:chgData name="Ian Wu Ling En" userId="28715549-2f5c-46f8-b7f8-f39c35f3312d" providerId="ADAL" clId="{59F06697-3FB1-384D-805F-F66146893A2A}" dt="2019-03-29T12:24:44.844" v="8"/>
          <ac:spMkLst>
            <pc:docMk/>
            <pc:sldMk cId="3945898909" sldId="267"/>
            <ac:spMk id="79" creationId="{D3F76BBD-2D01-6240-A02E-1EA9552A8274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80" creationId="{00000000-0000-0000-0000-000000000000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88" creationId="{7639CC20-85BF-EF44-802D-90625B28702F}"/>
          </ac:spMkLst>
        </pc:spChg>
        <pc:spChg chg="add del mod">
          <ac:chgData name="Ian Wu Ling En" userId="28715549-2f5c-46f8-b7f8-f39c35f3312d" providerId="ADAL" clId="{59F06697-3FB1-384D-805F-F66146893A2A}" dt="2019-03-29T12:40:27.474" v="216" actId="478"/>
          <ac:spMkLst>
            <pc:docMk/>
            <pc:sldMk cId="3945898909" sldId="267"/>
            <ac:spMk id="89" creationId="{F9D12403-92F5-1842-86B1-76E2DB41CEE0}"/>
          </ac:spMkLst>
        </pc:spChg>
        <pc:spChg chg="add del mod">
          <ac:chgData name="Ian Wu Ling En" userId="28715549-2f5c-46f8-b7f8-f39c35f3312d" providerId="ADAL" clId="{59F06697-3FB1-384D-805F-F66146893A2A}" dt="2019-03-29T13:35:10.769" v="995"/>
          <ac:spMkLst>
            <pc:docMk/>
            <pc:sldMk cId="3945898909" sldId="267"/>
            <ac:spMk id="93" creationId="{3A0854D7-74F1-004A-A4A3-CFED1DFD88F0}"/>
          </ac:spMkLst>
        </pc:spChg>
        <pc:spChg chg="del mod">
          <ac:chgData name="Ian Wu Ling En" userId="28715549-2f5c-46f8-b7f8-f39c35f3312d" providerId="ADAL" clId="{59F06697-3FB1-384D-805F-F66146893A2A}" dt="2019-03-29T12:45:33.796" v="344"/>
          <ac:spMkLst>
            <pc:docMk/>
            <pc:sldMk cId="3945898909" sldId="267"/>
            <ac:spMk id="94" creationId="{BBF0726A-3E70-488A-9417-D9F80DCD7B1A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96" creationId="{3052A6A9-2A5E-0A48-92A3-5FCABAE85472}"/>
          </ac:spMkLst>
        </pc:spChg>
        <pc:spChg chg="add del">
          <ac:chgData name="Ian Wu Ling En" userId="28715549-2f5c-46f8-b7f8-f39c35f3312d" providerId="ADAL" clId="{59F06697-3FB1-384D-805F-F66146893A2A}" dt="2019-03-29T12:42:55.326" v="317"/>
          <ac:spMkLst>
            <pc:docMk/>
            <pc:sldMk cId="3945898909" sldId="267"/>
            <ac:spMk id="99" creationId="{5D8429A7-AB10-664F-A3FB-68B4D93DD106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01" creationId="{13240465-4E6C-C443-8101-4345273AE726}"/>
          </ac:spMkLst>
        </pc:spChg>
        <pc:spChg chg="add del mod">
          <ac:chgData name="Ian Wu Ling En" userId="28715549-2f5c-46f8-b7f8-f39c35f3312d" providerId="ADAL" clId="{59F06697-3FB1-384D-805F-F66146893A2A}" dt="2019-03-29T12:45:02.855" v="337" actId="478"/>
          <ac:spMkLst>
            <pc:docMk/>
            <pc:sldMk cId="3945898909" sldId="267"/>
            <ac:spMk id="102" creationId="{377CB1C1-4E4A-DE42-A8AB-9EFB38CFB4DF}"/>
          </ac:spMkLst>
        </pc:spChg>
        <pc:spChg chg="add del mod">
          <ac:chgData name="Ian Wu Ling En" userId="28715549-2f5c-46f8-b7f8-f39c35f3312d" providerId="ADAL" clId="{59F06697-3FB1-384D-805F-F66146893A2A}" dt="2019-03-29T13:27:48.882" v="913"/>
          <ac:spMkLst>
            <pc:docMk/>
            <pc:sldMk cId="3945898909" sldId="267"/>
            <ac:spMk id="103" creationId="{5B4DCD38-3915-B346-8D9A-BE6D9168D669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08" creationId="{89C90B7B-4449-8741-BF40-EE7DAF660706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10" creationId="{96049167-CB30-1945-91C2-386B5E94897A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12" creationId="{DDE66C97-94DE-4F8A-8BB3-F9C3A351E7D5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13" creationId="{B6995F6F-6B5C-4743-A3BF-4689584F0299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18" creationId="{4ACA60A2-2A0C-47AA-BA1F-7C416670135D}"/>
          </ac:spMkLst>
        </pc:spChg>
        <pc:spChg chg="add del">
          <ac:chgData name="Ian Wu Ling En" userId="28715549-2f5c-46f8-b7f8-f39c35f3312d" providerId="ADAL" clId="{59F06697-3FB1-384D-805F-F66146893A2A}" dt="2019-03-29T12:47:30.481" v="382"/>
          <ac:spMkLst>
            <pc:docMk/>
            <pc:sldMk cId="3945898909" sldId="267"/>
            <ac:spMk id="131" creationId="{564385E0-5C14-6D4D-B822-C3B1BEF94DF2}"/>
          </ac:spMkLst>
        </pc:spChg>
        <pc:spChg chg="add del mod">
          <ac:chgData name="Ian Wu Ling En" userId="28715549-2f5c-46f8-b7f8-f39c35f3312d" providerId="ADAL" clId="{59F06697-3FB1-384D-805F-F66146893A2A}" dt="2019-03-29T12:56:34.983" v="486" actId="478"/>
          <ac:spMkLst>
            <pc:docMk/>
            <pc:sldMk cId="3945898909" sldId="267"/>
            <ac:spMk id="133" creationId="{804D9123-0784-C842-BE31-730DA0DD3FC8}"/>
          </ac:spMkLst>
        </pc:spChg>
        <pc:spChg chg="add del mod">
          <ac:chgData name="Ian Wu Ling En" userId="28715549-2f5c-46f8-b7f8-f39c35f3312d" providerId="ADAL" clId="{59F06697-3FB1-384D-805F-F66146893A2A}" dt="2019-03-29T12:48:37.956" v="429"/>
          <ac:spMkLst>
            <pc:docMk/>
            <pc:sldMk cId="3945898909" sldId="267"/>
            <ac:spMk id="134" creationId="{345ED1D9-DC65-6A4C-AECE-B45C870C482C}"/>
          </ac:spMkLst>
        </pc:spChg>
        <pc:spChg chg="add del mod">
          <ac:chgData name="Ian Wu Ling En" userId="28715549-2f5c-46f8-b7f8-f39c35f3312d" providerId="ADAL" clId="{59F06697-3FB1-384D-805F-F66146893A2A}" dt="2019-03-29T12:48:37.412" v="427"/>
          <ac:spMkLst>
            <pc:docMk/>
            <pc:sldMk cId="3945898909" sldId="267"/>
            <ac:spMk id="136" creationId="{B6F327FA-174B-2E4B-8F14-846A783ACADE}"/>
          </ac:spMkLst>
        </pc:spChg>
        <pc:spChg chg="add del mod">
          <ac:chgData name="Ian Wu Ling En" userId="28715549-2f5c-46f8-b7f8-f39c35f3312d" providerId="ADAL" clId="{59F06697-3FB1-384D-805F-F66146893A2A}" dt="2019-03-29T13:30:10.938" v="925"/>
          <ac:spMkLst>
            <pc:docMk/>
            <pc:sldMk cId="3945898909" sldId="267"/>
            <ac:spMk id="138" creationId="{143C1AE3-D9D5-604F-B61E-EBE8954860AE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43" creationId="{3C9A20DB-4D6B-274B-8FDA-CD6A91FEF207}"/>
          </ac:spMkLst>
        </pc:spChg>
        <pc:spChg chg="add del mod">
          <ac:chgData name="Ian Wu Ling En" userId="28715549-2f5c-46f8-b7f8-f39c35f3312d" providerId="ADAL" clId="{59F06697-3FB1-384D-805F-F66146893A2A}" dt="2019-03-29T12:50:28.412" v="466" actId="478"/>
          <ac:spMkLst>
            <pc:docMk/>
            <pc:sldMk cId="3945898909" sldId="267"/>
            <ac:spMk id="144" creationId="{5208FEAE-C1CD-4546-85EE-E7053BF6D791}"/>
          </ac:spMkLst>
        </pc:spChg>
        <pc:spChg chg="add del mod">
          <ac:chgData name="Ian Wu Ling En" userId="28715549-2f5c-46f8-b7f8-f39c35f3312d" providerId="ADAL" clId="{59F06697-3FB1-384D-805F-F66146893A2A}" dt="2019-03-31T08:16:00.644" v="1101" actId="478"/>
          <ac:spMkLst>
            <pc:docMk/>
            <pc:sldMk cId="3945898909" sldId="267"/>
            <ac:spMk id="145" creationId="{FFF28C2E-F485-ED48-A54C-9B7DD4C4532B}"/>
          </ac:spMkLst>
        </pc:spChg>
        <pc:spChg chg="add del mod">
          <ac:chgData name="Ian Wu Ling En" userId="28715549-2f5c-46f8-b7f8-f39c35f3312d" providerId="ADAL" clId="{59F06697-3FB1-384D-805F-F66146893A2A}" dt="2019-03-29T12:50:06.852" v="460"/>
          <ac:spMkLst>
            <pc:docMk/>
            <pc:sldMk cId="3945898909" sldId="267"/>
            <ac:spMk id="148" creationId="{377FC73A-4298-914C-8A8A-149C83E5408F}"/>
          </ac:spMkLst>
        </pc:spChg>
        <pc:spChg chg="add del mod">
          <ac:chgData name="Ian Wu Ling En" userId="28715549-2f5c-46f8-b7f8-f39c35f3312d" providerId="ADAL" clId="{59F06697-3FB1-384D-805F-F66146893A2A}" dt="2019-03-29T12:50:06.852" v="460"/>
          <ac:spMkLst>
            <pc:docMk/>
            <pc:sldMk cId="3945898909" sldId="267"/>
            <ac:spMk id="149" creationId="{D16577DD-BB90-FC4C-93A3-106620F8E292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51" creationId="{F7CED298-4EDE-FF45-B324-B77AEFBE20B1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53" creationId="{6F81ACD1-05D3-C441-8A11-2F2FCD5AA836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54" creationId="{F20B6C2B-F9FF-1F49-85AB-C6B8C45CA548}"/>
          </ac:spMkLst>
        </pc:spChg>
        <pc:spChg chg="add del mod">
          <ac:chgData name="Ian Wu Ling En" userId="28715549-2f5c-46f8-b7f8-f39c35f3312d" providerId="ADAL" clId="{59F06697-3FB1-384D-805F-F66146893A2A}" dt="2019-03-29T12:56:39.954" v="491"/>
          <ac:spMkLst>
            <pc:docMk/>
            <pc:sldMk cId="3945898909" sldId="267"/>
            <ac:spMk id="158" creationId="{5D6B35C3-44B7-E847-9CA5-A319D48CE014}"/>
          </ac:spMkLst>
        </pc:spChg>
        <pc:spChg chg="add del mod">
          <ac:chgData name="Ian Wu Ling En" userId="28715549-2f5c-46f8-b7f8-f39c35f3312d" providerId="ADAL" clId="{59F06697-3FB1-384D-805F-F66146893A2A}" dt="2019-03-29T13:37:22.141" v="1024"/>
          <ac:spMkLst>
            <pc:docMk/>
            <pc:sldMk cId="3945898909" sldId="267"/>
            <ac:spMk id="159" creationId="{753FD7C7-C11C-E046-9245-FE00CC8A63FD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64" creationId="{82A30E36-8EB3-D346-A3CD-C5BCAAFDBC62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65" creationId="{6B259907-4D28-9843-934E-587529DFDBC9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69" creationId="{2C01B743-3B15-E14C-B1F1-38B1A0031572}"/>
          </ac:spMkLst>
        </pc:spChg>
        <pc:spChg chg="mod">
          <ac:chgData name="Ian Wu Ling En" userId="28715549-2f5c-46f8-b7f8-f39c35f3312d" providerId="ADAL" clId="{59F06697-3FB1-384D-805F-F66146893A2A}" dt="2019-03-29T12:58:02.799" v="560" actId="1076"/>
          <ac:spMkLst>
            <pc:docMk/>
            <pc:sldMk cId="3945898909" sldId="267"/>
            <ac:spMk id="174" creationId="{A6A48095-E7AB-124A-95BD-A0A761ABE33E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79" creationId="{255974EA-692D-7A4B-AFBC-82C77B40F2F0}"/>
          </ac:spMkLst>
        </pc:spChg>
        <pc:spChg chg="add del mod">
          <ac:chgData name="Ian Wu Ling En" userId="28715549-2f5c-46f8-b7f8-f39c35f3312d" providerId="ADAL" clId="{59F06697-3FB1-384D-805F-F66146893A2A}" dt="2019-03-29T13:15:18.256" v="714" actId="478"/>
          <ac:spMkLst>
            <pc:docMk/>
            <pc:sldMk cId="3945898909" sldId="267"/>
            <ac:spMk id="185" creationId="{7A40C263-1FFC-4841-8C23-73427C71B0C4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85" creationId="{C706D829-8F4F-BF46-B209-C7771B167ABD}"/>
          </ac:spMkLst>
        </pc:spChg>
        <pc:spChg chg="del mod">
          <ac:chgData name="Ian Wu Ling En" userId="28715549-2f5c-46f8-b7f8-f39c35f3312d" providerId="ADAL" clId="{59F06697-3FB1-384D-805F-F66146893A2A}" dt="2019-03-29T12:57:47.950" v="551" actId="478"/>
          <ac:spMkLst>
            <pc:docMk/>
            <pc:sldMk cId="3945898909" sldId="267"/>
            <ac:spMk id="186" creationId="{ED894C81-4B95-4AAC-AEB1-37FB58E82CB3}"/>
          </ac:spMkLst>
        </pc:spChg>
        <pc:spChg chg="del mod">
          <ac:chgData name="Ian Wu Ling En" userId="28715549-2f5c-46f8-b7f8-f39c35f3312d" providerId="ADAL" clId="{59F06697-3FB1-384D-805F-F66146893A2A}" dt="2019-03-29T12:49:37.343" v="450" actId="478"/>
          <ac:spMkLst>
            <pc:docMk/>
            <pc:sldMk cId="3945898909" sldId="267"/>
            <ac:spMk id="187" creationId="{09B0E711-DA47-4651-8AB4-F1BD8D990B22}"/>
          </ac:spMkLst>
        </pc:spChg>
        <pc:spChg chg="add mod">
          <ac:chgData name="Ian Wu Ling En" userId="28715549-2f5c-46f8-b7f8-f39c35f3312d" providerId="ADAL" clId="{59F06697-3FB1-384D-805F-F66146893A2A}" dt="2019-03-31T08:19:11.259" v="1108" actId="1037"/>
          <ac:spMkLst>
            <pc:docMk/>
            <pc:sldMk cId="3945898909" sldId="267"/>
            <ac:spMk id="187" creationId="{629D7545-3EEA-DB4B-84CD-E3D50FD9C7E3}"/>
          </ac:spMkLst>
        </pc:spChg>
        <pc:spChg chg="add mod">
          <ac:chgData name="Ian Wu Ling En" userId="28715549-2f5c-46f8-b7f8-f39c35f3312d" providerId="ADAL" clId="{59F06697-3FB1-384D-805F-F66146893A2A}" dt="2019-03-31T08:20:13.513" v="1141" actId="20577"/>
          <ac:spMkLst>
            <pc:docMk/>
            <pc:sldMk cId="3945898909" sldId="267"/>
            <ac:spMk id="189" creationId="{37A487E0-4E87-7549-AFC6-602C29EAAC97}"/>
          </ac:spMkLst>
        </pc:spChg>
        <pc:spChg chg="add del mod">
          <ac:chgData name="Ian Wu Ling En" userId="28715549-2f5c-46f8-b7f8-f39c35f3312d" providerId="ADAL" clId="{59F06697-3FB1-384D-805F-F66146893A2A}" dt="2019-03-29T13:15:31.489" v="720" actId="478"/>
          <ac:spMkLst>
            <pc:docMk/>
            <pc:sldMk cId="3945898909" sldId="267"/>
            <ac:spMk id="190" creationId="{858D7652-ED2B-1045-802D-CC13745DCE87}"/>
          </ac:spMkLst>
        </pc:spChg>
        <pc:spChg chg="add del mod">
          <ac:chgData name="Ian Wu Ling En" userId="28715549-2f5c-46f8-b7f8-f39c35f3312d" providerId="ADAL" clId="{59F06697-3FB1-384D-805F-F66146893A2A}" dt="2019-03-29T13:15:30.603" v="719" actId="478"/>
          <ac:spMkLst>
            <pc:docMk/>
            <pc:sldMk cId="3945898909" sldId="267"/>
            <ac:spMk id="191" creationId="{0472B4E4-73D9-B048-9E89-1B47AD517772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95" creationId="{97981C43-3251-744B-88AA-1CF076121B98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98" creationId="{2D50FED5-19CB-C64B-A728-5BED829F6F87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99" creationId="{7584BF4D-6B2B-CB49-AECB-EE76C1DABA04}"/>
          </ac:spMkLst>
        </pc:spChg>
        <pc:spChg chg="del mod">
          <ac:chgData name="Ian Wu Ling En" userId="28715549-2f5c-46f8-b7f8-f39c35f3312d" providerId="ADAL" clId="{59F06697-3FB1-384D-805F-F66146893A2A}" dt="2019-03-29T12:59:31.694" v="572" actId="478"/>
          <ac:spMkLst>
            <pc:docMk/>
            <pc:sldMk cId="3945898909" sldId="267"/>
            <ac:spMk id="200" creationId="{50837DB6-4B6D-48F4-8D5B-B6A0A834466D}"/>
          </ac:spMkLst>
        </pc:spChg>
        <pc:spChg chg="add del">
          <ac:chgData name="Ian Wu Ling En" userId="28715549-2f5c-46f8-b7f8-f39c35f3312d" providerId="ADAL" clId="{59F06697-3FB1-384D-805F-F66146893A2A}" dt="2019-03-29T13:11:31.559" v="652"/>
          <ac:spMkLst>
            <pc:docMk/>
            <pc:sldMk cId="3945898909" sldId="267"/>
            <ac:spMk id="202" creationId="{110D949C-797E-3C41-998D-864841AD954F}"/>
          </ac:spMkLst>
        </pc:spChg>
        <pc:spChg chg="add del mod">
          <ac:chgData name="Ian Wu Ling En" userId="28715549-2f5c-46f8-b7f8-f39c35f3312d" providerId="ADAL" clId="{59F06697-3FB1-384D-805F-F66146893A2A}" dt="2019-03-29T13:15:21.098" v="717" actId="478"/>
          <ac:spMkLst>
            <pc:docMk/>
            <pc:sldMk cId="3945898909" sldId="267"/>
            <ac:spMk id="204" creationId="{5A677133-AE68-FD4D-97A6-B51776251EC4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06" creationId="{97747961-1DE4-A948-ADE7-9D4C170F4FA2}"/>
          </ac:spMkLst>
        </pc:spChg>
        <pc:spChg chg="mod">
          <ac:chgData name="Ian Wu Ling En" userId="28715549-2f5c-46f8-b7f8-f39c35f3312d" providerId="ADAL" clId="{59F06697-3FB1-384D-805F-F66146893A2A}" dt="2019-03-29T13:31:43.025" v="950" actId="1076"/>
          <ac:spMkLst>
            <pc:docMk/>
            <pc:sldMk cId="3945898909" sldId="267"/>
            <ac:spMk id="213" creationId="{199F746E-405B-485A-994E-C0C45F8824D7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18" creationId="{79870CEC-CDA9-134D-A517-F7D3B53D16DB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19" creationId="{3E34569C-46D6-5E4F-AB2B-71BB72B1C794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25" creationId="{C1F9E8DE-C634-2646-9B1B-72BAE4DE8784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26" creationId="{DC2689C9-7155-724A-94AB-B682A14C8839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27" creationId="{A40D24B1-BDB2-0C4E-8301-7BB54F239B7F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28" creationId="{AEDAFCB4-D94D-2F4A-8B1B-C8E81D0FFBF6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31" creationId="{B81BED4B-E7A2-3543-AE4E-EC3D74B1DC8E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34" creationId="{7B9CECBE-F326-374E-AF2F-9692906233B3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35" creationId="{0D2C5A65-0C4F-F147-AD45-0A57D3EF9DC1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38" creationId="{F8907D4B-1FE1-1344-A01B-5B79732377CA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39" creationId="{DA07F06D-644A-4849-9865-A36D744C5D8D}"/>
          </ac:spMkLst>
        </pc:spChg>
        <pc:spChg chg="add del">
          <ac:chgData name="Ian Wu Ling En" userId="28715549-2f5c-46f8-b7f8-f39c35f3312d" providerId="ADAL" clId="{59F06697-3FB1-384D-805F-F66146893A2A}" dt="2019-03-29T13:21:46.102" v="822"/>
          <ac:spMkLst>
            <pc:docMk/>
            <pc:sldMk cId="3945898909" sldId="267"/>
            <ac:spMk id="243" creationId="{E61A3B19-7F24-214A-BB78-C19FE48F4C4D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44" creationId="{9E3A7F92-A871-E745-8602-DF85C44C323B}"/>
          </ac:spMkLst>
        </pc:spChg>
        <pc:spChg chg="add del">
          <ac:chgData name="Ian Wu Ling En" userId="28715549-2f5c-46f8-b7f8-f39c35f3312d" providerId="ADAL" clId="{59F06697-3FB1-384D-805F-F66146893A2A}" dt="2019-03-29T13:22:12.535" v="848"/>
          <ac:spMkLst>
            <pc:docMk/>
            <pc:sldMk cId="3945898909" sldId="267"/>
            <ac:spMk id="245" creationId="{BCD96B90-1388-4049-8D20-6B294E6E6DEB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47" creationId="{B8789BC5-3D93-B54B-BC1B-4034C900DE78}"/>
          </ac:spMkLst>
        </pc:spChg>
        <pc:spChg chg="add del mod">
          <ac:chgData name="Ian Wu Ling En" userId="28715549-2f5c-46f8-b7f8-f39c35f3312d" providerId="ADAL" clId="{59F06697-3FB1-384D-805F-F66146893A2A}" dt="2019-03-29T13:22:45.750" v="858"/>
          <ac:spMkLst>
            <pc:docMk/>
            <pc:sldMk cId="3945898909" sldId="267"/>
            <ac:spMk id="249" creationId="{2F621984-72DF-2A4A-958F-EFB8B6E782FF}"/>
          </ac:spMkLst>
        </pc:spChg>
        <pc:spChg chg="add del mod">
          <ac:chgData name="Ian Wu Ling En" userId="28715549-2f5c-46f8-b7f8-f39c35f3312d" providerId="ADAL" clId="{59F06697-3FB1-384D-805F-F66146893A2A}" dt="2019-03-29T13:37:06.785" v="1020" actId="478"/>
          <ac:spMkLst>
            <pc:docMk/>
            <pc:sldMk cId="3945898909" sldId="267"/>
            <ac:spMk id="251" creationId="{63AA0CC3-5C5F-5041-9836-2A2FE6B98942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53" creationId="{798620FD-C0F5-7B4D-90FD-67A4D791C50E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55" creationId="{CFDBD86B-FC0C-4B42-93F9-FE8CE0014541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57" creationId="{9C9B2CA4-ACFD-6349-8405-C4F9B90B5C14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58" creationId="{20339B0D-8AFB-CF4D-999E-BD47E66F3CE7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60" creationId="{DFD16A13-5510-5641-B5B7-D2F584A2C13A}"/>
          </ac:spMkLst>
        </pc:spChg>
        <pc:spChg chg="add del">
          <ac:chgData name="Ian Wu Ling En" userId="28715549-2f5c-46f8-b7f8-f39c35f3312d" providerId="ADAL" clId="{59F06697-3FB1-384D-805F-F66146893A2A}" dt="2019-03-29T13:35:12.431" v="997"/>
          <ac:spMkLst>
            <pc:docMk/>
            <pc:sldMk cId="3945898909" sldId="267"/>
            <ac:spMk id="265" creationId="{586A0C69-0EBE-D448-BA2E-1C35192DA5D3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66" creationId="{28220A4F-9C19-BC44-B42E-E080A6399FBA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67" creationId="{AD1AABBF-15D8-884E-B7EF-1F5A4C73252B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69" creationId="{B8508A7F-A4DE-004B-B8E2-1D25026B35B4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71" creationId="{99731BCC-63CE-814F-913B-93C3735DDB41}"/>
          </ac:spMkLst>
        </pc:spChg>
        <pc:spChg chg="add mod">
          <ac:chgData name="Ian Wu Ling En" userId="28715549-2f5c-46f8-b7f8-f39c35f3312d" providerId="ADAL" clId="{59F06697-3FB1-384D-805F-F66146893A2A}" dt="2019-03-31T08:20:09.693" v="1138" actId="20577"/>
          <ac:spMkLst>
            <pc:docMk/>
            <pc:sldMk cId="3945898909" sldId="267"/>
            <ac:spMk id="272" creationId="{583BEF23-AAC1-4B4E-96C6-257E45A39DFB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75" creationId="{9A33FF31-FA50-D242-A2C2-EDF7F96FC5C1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76" creationId="{D3A6379B-4B14-2E44-A859-F44A00346CD0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79" creationId="{728E960B-CBA1-B24C-945D-57962C30496F}"/>
          </ac:spMkLst>
        </pc:spChg>
        <pc:spChg chg="add del">
          <ac:chgData name="Ian Wu Ling En" userId="28715549-2f5c-46f8-b7f8-f39c35f3312d" providerId="ADAL" clId="{59F06697-3FB1-384D-805F-F66146893A2A}" dt="2019-03-29T13:38:24.745" v="1046"/>
          <ac:spMkLst>
            <pc:docMk/>
            <pc:sldMk cId="3945898909" sldId="267"/>
            <ac:spMk id="284" creationId="{B5732C07-DC93-DD45-B356-CE00AC0EB705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86" creationId="{C8738879-41E1-A641-BC81-1B9C3B6561E0}"/>
          </ac:spMkLst>
        </pc:spChg>
        <pc:spChg chg="add mod">
          <ac:chgData name="Ian Wu Ling En" userId="28715549-2f5c-46f8-b7f8-f39c35f3312d" providerId="ADAL" clId="{59F06697-3FB1-384D-805F-F66146893A2A}" dt="2019-03-31T08:19:32.587" v="1134" actId="20577"/>
          <ac:spMkLst>
            <pc:docMk/>
            <pc:sldMk cId="3945898909" sldId="267"/>
            <ac:spMk id="293" creationId="{268D57BA-672C-0941-8D7E-DAB8D765B2EF}"/>
          </ac:spMkLst>
        </pc:spChg>
        <pc:spChg chg="add del">
          <ac:chgData name="Ian Wu Ling En" userId="28715549-2f5c-46f8-b7f8-f39c35f3312d" providerId="ADAL" clId="{59F06697-3FB1-384D-805F-F66146893A2A}" dt="2019-03-29T13:40:13.665" v="1076"/>
          <ac:spMkLst>
            <pc:docMk/>
            <pc:sldMk cId="3945898909" sldId="267"/>
            <ac:spMk id="295" creationId="{F160BB03-76CB-1B41-8202-23AB874518A7}"/>
          </ac:spMkLst>
        </pc:spChg>
        <pc:grpChg chg="add del mod">
          <ac:chgData name="Ian Wu Ling En" userId="28715549-2f5c-46f8-b7f8-f39c35f3312d" providerId="ADAL" clId="{59F06697-3FB1-384D-805F-F66146893A2A}" dt="2019-03-29T13:14:42.911" v="708" actId="478"/>
          <ac:grpSpMkLst>
            <pc:docMk/>
            <pc:sldMk cId="3945898909" sldId="267"/>
            <ac:grpSpMk id="11" creationId="{2DEBC3CC-A849-9348-A633-D0A2438795B7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22" creationId="{B9C6E885-C2B3-2447-8744-39F4C594F160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42" creationId="{0A63098B-0935-D046-9B4B-1020AC0C5B05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63" creationId="{29D0C24C-8640-7C4E-A397-882495A0094D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04" creationId="{B8741296-5E09-854D-AF33-F1D0D2DEAC24}"/>
          </ac:grpSpMkLst>
        </pc:grpChg>
        <pc:grpChg chg="add del mod">
          <ac:chgData name="Ian Wu Ling En" userId="28715549-2f5c-46f8-b7f8-f39c35f3312d" providerId="ADAL" clId="{59F06697-3FB1-384D-805F-F66146893A2A}" dt="2019-03-29T12:46:53.263" v="373"/>
          <ac:grpSpMkLst>
            <pc:docMk/>
            <pc:sldMk cId="3945898909" sldId="267"/>
            <ac:grpSpMk id="116" creationId="{D72438ED-CD9F-B140-B4B3-1B5CEB15EC93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23" creationId="{7C617283-3E11-F344-8F3A-606A5A30468B}"/>
          </ac:grpSpMkLst>
        </pc:grpChg>
        <pc:grpChg chg="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24" creationId="{DCD0B481-2BBA-8044-9556-AA392880F139}"/>
          </ac:grpSpMkLst>
        </pc:grpChg>
        <pc:grpChg chg="add mod">
          <ac:chgData name="Ian Wu Ling En" userId="28715549-2f5c-46f8-b7f8-f39c35f3312d" providerId="ADAL" clId="{59F06697-3FB1-384D-805F-F66146893A2A}" dt="2019-03-29T14:39:28.843" v="1095" actId="1076"/>
          <ac:grpSpMkLst>
            <pc:docMk/>
            <pc:sldMk cId="3945898909" sldId="267"/>
            <ac:grpSpMk id="136" creationId="{25653EB2-4B7D-014C-84F3-EF2A561AC2BA}"/>
          </ac:grpSpMkLst>
        </pc:grpChg>
        <pc:grpChg chg="add del mod">
          <ac:chgData name="Ian Wu Ling En" userId="28715549-2f5c-46f8-b7f8-f39c35f3312d" providerId="ADAL" clId="{59F06697-3FB1-384D-805F-F66146893A2A}" dt="2019-03-29T13:35:06.206" v="994" actId="478"/>
          <ac:grpSpMkLst>
            <pc:docMk/>
            <pc:sldMk cId="3945898909" sldId="267"/>
            <ac:grpSpMk id="139" creationId="{A558B455-084A-3E48-8213-F705954E941C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60" creationId="{F3E1AB10-B658-F048-818E-354DEB69B337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70" creationId="{672A2EB0-AE7D-6245-9048-F7842A503305}"/>
          </ac:grpSpMkLst>
        </pc:grpChg>
        <pc:grpChg chg="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71" creationId="{2B2BB324-114C-A64C-BDA8-EB36980C9430}"/>
          </ac:grpSpMkLst>
        </pc:grpChg>
        <pc:grpChg chg="add del mod">
          <ac:chgData name="Ian Wu Ling En" userId="28715549-2f5c-46f8-b7f8-f39c35f3312d" providerId="ADAL" clId="{59F06697-3FB1-384D-805F-F66146893A2A}" dt="2019-03-29T13:39:08.552" v="1056" actId="478"/>
          <ac:grpSpMkLst>
            <pc:docMk/>
            <pc:sldMk cId="3945898909" sldId="267"/>
            <ac:grpSpMk id="209" creationId="{2732F5BE-87CC-3846-8FE5-B2A3F38A037F}"/>
          </ac:grpSpMkLst>
        </pc:grpChg>
        <pc:grpChg chg="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223" creationId="{C73986C8-5449-4072-9F0F-17A38AD97EF5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261" creationId="{4E540001-09D7-D44C-8AD7-086DA0DB42CF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288" creationId="{0F7268A2-E461-504A-9EB0-8AB11AE6D8A4}"/>
          </ac:grpSpMkLst>
        </pc:grpChg>
        <pc:cxnChg chg="add mod">
          <ac:chgData name="Ian Wu Ling En" userId="28715549-2f5c-46f8-b7f8-f39c35f3312d" providerId="ADAL" clId="{59F06697-3FB1-384D-805F-F66146893A2A}" dt="2019-03-29T12:45:10.651" v="338" actId="164"/>
          <ac:cxnSpMkLst>
            <pc:docMk/>
            <pc:sldMk cId="3945898909" sldId="267"/>
            <ac:cxnSpMk id="4" creationId="{3C6D2BFB-EAFD-1845-B6AC-1AE9C9AB0127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5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7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0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8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34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35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37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31T08:20:25.121" v="1142" actId="14100"/>
          <ac:cxnSpMkLst>
            <pc:docMk/>
            <pc:sldMk cId="3945898909" sldId="267"/>
            <ac:cxnSpMk id="46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50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66" creationId="{39916E2E-195A-4DC8-B025-B05FA87E6796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67" creationId="{D881596E-177C-4FDC-8E60-CAB90B3D5FAB}"/>
          </ac:cxnSpMkLst>
        </pc:cxnChg>
        <pc:cxnChg chg="del mod">
          <ac:chgData name="Ian Wu Ling En" userId="28715549-2f5c-46f8-b7f8-f39c35f3312d" providerId="ADAL" clId="{59F06697-3FB1-384D-805F-F66146893A2A}" dt="2019-03-29T13:06:02.436" v="619" actId="478"/>
          <ac:cxnSpMkLst>
            <pc:docMk/>
            <pc:sldMk cId="3945898909" sldId="267"/>
            <ac:cxnSpMk id="69" creationId="{7C9F21BC-13A9-471F-825A-2621FD36355F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70" creationId="{51A78A03-963D-41D5-A96D-D610AC186B7D}"/>
          </ac:cxnSpMkLst>
        </pc:cxnChg>
        <pc:cxnChg chg="del mod">
          <ac:chgData name="Ian Wu Ling En" userId="28715549-2f5c-46f8-b7f8-f39c35f3312d" providerId="ADAL" clId="{59F06697-3FB1-384D-805F-F66146893A2A}" dt="2019-03-29T12:49:36.284" v="448" actId="478"/>
          <ac:cxnSpMkLst>
            <pc:docMk/>
            <pc:sldMk cId="3945898909" sldId="267"/>
            <ac:cxnSpMk id="74" creationId="{8EE03F7A-2058-6749-A748-E895D05F30BE}"/>
          </ac:cxnSpMkLst>
        </pc:cxnChg>
        <pc:cxnChg chg="del mod">
          <ac:chgData name="Ian Wu Ling En" userId="28715549-2f5c-46f8-b7f8-f39c35f3312d" providerId="ADAL" clId="{59F06697-3FB1-384D-805F-F66146893A2A}" dt="2019-03-29T12:49:36.802" v="449" actId="478"/>
          <ac:cxnSpMkLst>
            <pc:docMk/>
            <pc:sldMk cId="3945898909" sldId="267"/>
            <ac:cxnSpMk id="75" creationId="{1815E438-CD85-F845-BED3-9BA12D9BA5E4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76" creationId="{9171ECEE-D4A7-464C-B327-CDF3489B27FC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84" creationId="{4E0A6F8D-6688-124B-B998-7114B048DB17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85" creationId="{F5D40B4E-6F99-47B3-8A21-87ADCD716B5B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86" creationId="{487435FC-D5A8-324B-88C3-992BB542356B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87" creationId="{25C585B1-9B63-40DC-A033-F1940D483812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90" creationId="{0B2D6059-0E2F-4405-AA86-2158EDEA20DD}"/>
          </ac:cxnSpMkLst>
        </pc:cxnChg>
        <pc:cxnChg chg="add mod">
          <ac:chgData name="Ian Wu Ling En" userId="28715549-2f5c-46f8-b7f8-f39c35f3312d" providerId="ADAL" clId="{59F06697-3FB1-384D-805F-F66146893A2A}" dt="2019-03-29T12:45:10.651" v="338" actId="164"/>
          <ac:cxnSpMkLst>
            <pc:docMk/>
            <pc:sldMk cId="3945898909" sldId="267"/>
            <ac:cxnSpMk id="91" creationId="{B589EB00-C222-484B-9DE3-8F891B9224F4}"/>
          </ac:cxnSpMkLst>
        </pc:cxnChg>
        <pc:cxnChg chg="add mod">
          <ac:chgData name="Ian Wu Ling En" userId="28715549-2f5c-46f8-b7f8-f39c35f3312d" providerId="ADAL" clId="{59F06697-3FB1-384D-805F-F66146893A2A}" dt="2019-03-29T12:45:10.651" v="338" actId="164"/>
          <ac:cxnSpMkLst>
            <pc:docMk/>
            <pc:sldMk cId="3945898909" sldId="267"/>
            <ac:cxnSpMk id="92" creationId="{82289836-7BC3-A048-ADE0-123053D53248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95" creationId="{35285EEC-9534-5B40-89F1-DC7BA83B5111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97" creationId="{4B08E325-0ABF-CE43-A028-12EA84B43C79}"/>
          </ac:cxnSpMkLst>
        </pc:cxnChg>
        <pc:cxnChg chg="add del">
          <ac:chgData name="Ian Wu Ling En" userId="28715549-2f5c-46f8-b7f8-f39c35f3312d" providerId="ADAL" clId="{59F06697-3FB1-384D-805F-F66146893A2A}" dt="2019-03-29T12:42:55.326" v="317"/>
          <ac:cxnSpMkLst>
            <pc:docMk/>
            <pc:sldMk cId="3945898909" sldId="267"/>
            <ac:cxnSpMk id="98" creationId="{672844C4-560A-2141-A5F9-CC8B80955E1A}"/>
          </ac:cxnSpMkLst>
        </pc:cxnChg>
        <pc:cxnChg chg="add del">
          <ac:chgData name="Ian Wu Ling En" userId="28715549-2f5c-46f8-b7f8-f39c35f3312d" providerId="ADAL" clId="{59F06697-3FB1-384D-805F-F66146893A2A}" dt="2019-03-29T12:42:55.326" v="317"/>
          <ac:cxnSpMkLst>
            <pc:docMk/>
            <pc:sldMk cId="3945898909" sldId="267"/>
            <ac:cxnSpMk id="100" creationId="{08715C74-C82C-5642-B6AD-7C976E8A7C5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09" creationId="{FE33CCF6-752E-E24F-897A-37BBED82238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11" creationId="{FC7AC526-E626-2747-B57C-E2F7D80E5F04}"/>
          </ac:cxnSpMkLst>
        </pc:cxnChg>
        <pc:cxnChg chg="add del">
          <ac:chgData name="Ian Wu Ling En" userId="28715549-2f5c-46f8-b7f8-f39c35f3312d" providerId="ADAL" clId="{59F06697-3FB1-384D-805F-F66146893A2A}" dt="2019-03-29T12:46:50.386" v="371"/>
          <ac:cxnSpMkLst>
            <pc:docMk/>
            <pc:sldMk cId="3945898909" sldId="267"/>
            <ac:cxnSpMk id="114" creationId="{DBD768FD-F560-B840-8073-594429EF7415}"/>
          </ac:cxnSpMkLst>
        </pc:cxnChg>
        <pc:cxnChg chg="add del">
          <ac:chgData name="Ian Wu Ling En" userId="28715549-2f5c-46f8-b7f8-f39c35f3312d" providerId="ADAL" clId="{59F06697-3FB1-384D-805F-F66146893A2A}" dt="2019-03-29T12:46:50.386" v="371"/>
          <ac:cxnSpMkLst>
            <pc:docMk/>
            <pc:sldMk cId="3945898909" sldId="267"/>
            <ac:cxnSpMk id="115" creationId="{C06E77F3-5CF4-9E46-B119-7337317C4495}"/>
          </ac:cxnSpMkLst>
        </pc:cxnChg>
        <pc:cxnChg chg="add del">
          <ac:chgData name="Ian Wu Ling En" userId="28715549-2f5c-46f8-b7f8-f39c35f3312d" providerId="ADAL" clId="{59F06697-3FB1-384D-805F-F66146893A2A}" dt="2019-03-29T12:46:53.263" v="373"/>
          <ac:cxnSpMkLst>
            <pc:docMk/>
            <pc:sldMk cId="3945898909" sldId="267"/>
            <ac:cxnSpMk id="121" creationId="{33601415-F4CD-804A-984D-DF10DAB2E4DC}"/>
          </ac:cxnSpMkLst>
        </pc:cxnChg>
        <pc:cxnChg chg="add del">
          <ac:chgData name="Ian Wu Ling En" userId="28715549-2f5c-46f8-b7f8-f39c35f3312d" providerId="ADAL" clId="{59F06697-3FB1-384D-805F-F66146893A2A}" dt="2019-03-29T12:46:53.263" v="373"/>
          <ac:cxnSpMkLst>
            <pc:docMk/>
            <pc:sldMk cId="3945898909" sldId="267"/>
            <ac:cxnSpMk id="122" creationId="{BAD9071E-8D96-FD46-8153-501EE4FCF368}"/>
          </ac:cxnSpMkLst>
        </pc:cxnChg>
        <pc:cxnChg chg="mod">
          <ac:chgData name="Ian Wu Ling En" userId="28715549-2f5c-46f8-b7f8-f39c35f3312d" providerId="ADAL" clId="{59F06697-3FB1-384D-805F-F66146893A2A}" dt="2019-03-29T13:21:51.516" v="838" actId="14100"/>
          <ac:cxnSpMkLst>
            <pc:docMk/>
            <pc:sldMk cId="3945898909" sldId="267"/>
            <ac:cxnSpMk id="125" creationId="{4EB84AA4-BE9E-1148-ADD7-67CC1A122079}"/>
          </ac:cxnSpMkLst>
        </pc:cxnChg>
        <pc:cxnChg chg="mod">
          <ac:chgData name="Ian Wu Ling En" userId="28715549-2f5c-46f8-b7f8-f39c35f3312d" providerId="ADAL" clId="{59F06697-3FB1-384D-805F-F66146893A2A}" dt="2019-03-29T13:21:49.759" v="833" actId="14100"/>
          <ac:cxnSpMkLst>
            <pc:docMk/>
            <pc:sldMk cId="3945898909" sldId="267"/>
            <ac:cxnSpMk id="126" creationId="{A36FC55C-C4EB-3143-BC62-AF0262920A4A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30" creationId="{44E00BFA-7D6A-9D4A-95BF-44013E569210}"/>
          </ac:cxnSpMkLst>
        </pc:cxnChg>
        <pc:cxnChg chg="add del mod">
          <ac:chgData name="Ian Wu Ling En" userId="28715549-2f5c-46f8-b7f8-f39c35f3312d" providerId="ADAL" clId="{59F06697-3FB1-384D-805F-F66146893A2A}" dt="2019-03-29T12:56:35.559" v="487" actId="478"/>
          <ac:cxnSpMkLst>
            <pc:docMk/>
            <pc:sldMk cId="3945898909" sldId="267"/>
            <ac:cxnSpMk id="132" creationId="{22CA92FC-055F-AE42-B96F-91D11C841BA7}"/>
          </ac:cxnSpMkLst>
        </pc:cxnChg>
        <pc:cxnChg chg="add del mod">
          <ac:chgData name="Ian Wu Ling En" userId="28715549-2f5c-46f8-b7f8-f39c35f3312d" providerId="ADAL" clId="{59F06697-3FB1-384D-805F-F66146893A2A}" dt="2019-03-29T12:48:37.412" v="427"/>
          <ac:cxnSpMkLst>
            <pc:docMk/>
            <pc:sldMk cId="3945898909" sldId="267"/>
            <ac:cxnSpMk id="135" creationId="{A3C420E8-FE62-D34A-A8EE-B63D27910334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37" creationId="{1FEA5A0A-F9B0-A740-8E69-ED8A7089BDBE}"/>
          </ac:cxnSpMkLst>
        </pc:cxnChg>
        <pc:cxnChg chg="add del mod">
          <ac:chgData name="Ian Wu Ling En" userId="28715549-2f5c-46f8-b7f8-f39c35f3312d" providerId="ADAL" clId="{59F06697-3FB1-384D-805F-F66146893A2A}" dt="2019-03-31T08:15:57.618" v="1100" actId="478"/>
          <ac:cxnSpMkLst>
            <pc:docMk/>
            <pc:sldMk cId="3945898909" sldId="267"/>
            <ac:cxnSpMk id="146" creationId="{2CCBE384-E26B-E648-9ECD-BA2B5A96FE25}"/>
          </ac:cxnSpMkLst>
        </pc:cxnChg>
        <pc:cxnChg chg="add del mod">
          <ac:chgData name="Ian Wu Ling En" userId="28715549-2f5c-46f8-b7f8-f39c35f3312d" providerId="ADAL" clId="{59F06697-3FB1-384D-805F-F66146893A2A}" dt="2019-03-29T12:50:06.852" v="460"/>
          <ac:cxnSpMkLst>
            <pc:docMk/>
            <pc:sldMk cId="3945898909" sldId="267"/>
            <ac:cxnSpMk id="147" creationId="{B0113E9B-0954-5A4A-B717-09427D0E798C}"/>
          </ac:cxnSpMkLst>
        </pc:cxnChg>
        <pc:cxnChg chg="add del mod">
          <ac:chgData name="Ian Wu Ling En" userId="28715549-2f5c-46f8-b7f8-f39c35f3312d" providerId="ADAL" clId="{59F06697-3FB1-384D-805F-F66146893A2A}" dt="2019-03-29T12:50:06.852" v="460"/>
          <ac:cxnSpMkLst>
            <pc:docMk/>
            <pc:sldMk cId="3945898909" sldId="267"/>
            <ac:cxnSpMk id="150" creationId="{0CF182B4-8887-FB4E-ACD6-4507F367C49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52" creationId="{4D0E9FE8-1C78-DB4D-9D89-58AC6CD351F3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55" creationId="{78FB7432-30F7-5442-A0B9-47FF0CD8C3E6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56" creationId="{408EB256-1CBE-1645-BC17-09FE05B8BF7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57" creationId="{0043CE41-927C-4242-9CA6-89D099773C18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66" creationId="{20564365-3E4F-4EBD-914E-158225A41DAC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67" creationId="{D802BB03-3C10-9E45-90D5-6EF4FBBFFF2E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68" creationId="{8295CC5F-E45C-E34B-9522-2B68025D6A1D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77" creationId="{B5798E65-5D5A-6A4A-93EE-81E85D27F839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78" creationId="{B7D812F8-F3D3-FA4E-9702-9B4FC0884A27}"/>
          </ac:cxnSpMkLst>
        </pc:cxnChg>
        <pc:cxnChg chg="add del mod">
          <ac:chgData name="Ian Wu Ling En" userId="28715549-2f5c-46f8-b7f8-f39c35f3312d" providerId="ADAL" clId="{59F06697-3FB1-384D-805F-F66146893A2A}" dt="2019-03-29T13:09:46.543" v="643" actId="478"/>
          <ac:cxnSpMkLst>
            <pc:docMk/>
            <pc:sldMk cId="3945898909" sldId="267"/>
            <ac:cxnSpMk id="179" creationId="{E5D1272C-B6B5-4547-A71D-6D5F290F4C13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0" creationId="{3D2C785A-73D8-D545-9C63-4442EA2E37A0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1" creationId="{C784B5B1-84BC-D240-8498-65D67B513910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2" creationId="{1DE079D8-3F5B-DD4F-8AF0-FB8A9319257A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3" creationId="{D0B7E47F-267C-4A45-8DA5-8AB5EEF7A4A0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4" creationId="{8C544438-5479-504F-BCAB-7CED8A4715D2}"/>
          </ac:cxnSpMkLst>
        </pc:cxnChg>
        <pc:cxnChg chg="add mod">
          <ac:chgData name="Ian Wu Ling En" userId="28715549-2f5c-46f8-b7f8-f39c35f3312d" providerId="ADAL" clId="{59F06697-3FB1-384D-805F-F66146893A2A}" dt="2019-03-31T08:19:18.498" v="1115" actId="1038"/>
          <ac:cxnSpMkLst>
            <pc:docMk/>
            <pc:sldMk cId="3945898909" sldId="267"/>
            <ac:cxnSpMk id="186" creationId="{DB391C00-B69F-594C-8AB2-EAA5291A56CC}"/>
          </ac:cxnSpMkLst>
        </pc:cxnChg>
        <pc:cxnChg chg="del mod">
          <ac:chgData name="Ian Wu Ling En" userId="28715549-2f5c-46f8-b7f8-f39c35f3312d" providerId="ADAL" clId="{59F06697-3FB1-384D-805F-F66146893A2A}" dt="2019-03-29T12:57:48.610" v="552" actId="478"/>
          <ac:cxnSpMkLst>
            <pc:docMk/>
            <pc:sldMk cId="3945898909" sldId="267"/>
            <ac:cxnSpMk id="188" creationId="{44EF094F-1339-4CA4-88DB-FE36777A1A62}"/>
          </ac:cxnSpMkLst>
        </pc:cxnChg>
        <pc:cxnChg chg="add mod">
          <ac:chgData name="Ian Wu Ling En" userId="28715549-2f5c-46f8-b7f8-f39c35f3312d" providerId="ADAL" clId="{59F06697-3FB1-384D-805F-F66146893A2A}" dt="2019-03-31T08:20:02.320" v="1136" actId="1076"/>
          <ac:cxnSpMkLst>
            <pc:docMk/>
            <pc:sldMk cId="3945898909" sldId="267"/>
            <ac:cxnSpMk id="188" creationId="{5233C6AE-FC03-3F45-894D-DD1223B2390F}"/>
          </ac:cxnSpMkLst>
        </pc:cxnChg>
        <pc:cxnChg chg="add del mod">
          <ac:chgData name="Ian Wu Ling En" userId="28715549-2f5c-46f8-b7f8-f39c35f3312d" providerId="ADAL" clId="{59F06697-3FB1-384D-805F-F66146893A2A}" dt="2019-03-29T13:15:19.338" v="715" actId="478"/>
          <ac:cxnSpMkLst>
            <pc:docMk/>
            <pc:sldMk cId="3945898909" sldId="267"/>
            <ac:cxnSpMk id="189" creationId="{CD8D788C-F872-2F49-A949-B6F7EBCB9A76}"/>
          </ac:cxnSpMkLst>
        </pc:cxnChg>
        <pc:cxnChg chg="add del mod">
          <ac:chgData name="Ian Wu Ling En" userId="28715549-2f5c-46f8-b7f8-f39c35f3312d" providerId="ADAL" clId="{59F06697-3FB1-384D-805F-F66146893A2A}" dt="2019-03-29T13:15:36.554" v="722" actId="478"/>
          <ac:cxnSpMkLst>
            <pc:docMk/>
            <pc:sldMk cId="3945898909" sldId="267"/>
            <ac:cxnSpMk id="192" creationId="{62BE33C0-9D06-724B-9BF0-B9753DA2B831}"/>
          </ac:cxnSpMkLst>
        </pc:cxnChg>
        <pc:cxnChg chg="add del mod">
          <ac:chgData name="Ian Wu Ling En" userId="28715549-2f5c-46f8-b7f8-f39c35f3312d" providerId="ADAL" clId="{59F06697-3FB1-384D-805F-F66146893A2A}" dt="2019-03-29T13:15:35.385" v="721" actId="478"/>
          <ac:cxnSpMkLst>
            <pc:docMk/>
            <pc:sldMk cId="3945898909" sldId="267"/>
            <ac:cxnSpMk id="193" creationId="{C984F094-2851-7C42-9C1D-CACCFA905F28}"/>
          </ac:cxnSpMkLst>
        </pc:cxnChg>
        <pc:cxnChg chg="add del mod">
          <ac:chgData name="Ian Wu Ling En" userId="28715549-2f5c-46f8-b7f8-f39c35f3312d" providerId="ADAL" clId="{59F06697-3FB1-384D-805F-F66146893A2A}" dt="2019-03-29T13:15:29.074" v="718" actId="478"/>
          <ac:cxnSpMkLst>
            <pc:docMk/>
            <pc:sldMk cId="3945898909" sldId="267"/>
            <ac:cxnSpMk id="194" creationId="{3657907C-3D0E-4E43-AB2B-14F181D047B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96" creationId="{EE446095-39EA-0A41-9CB8-C888168737B5}"/>
          </ac:cxnSpMkLst>
        </pc:cxnChg>
        <pc:cxnChg chg="add del mod">
          <ac:chgData name="Ian Wu Ling En" userId="28715549-2f5c-46f8-b7f8-f39c35f3312d" providerId="ADAL" clId="{59F06697-3FB1-384D-805F-F66146893A2A}" dt="2019-03-29T13:16:40.273" v="726" actId="478"/>
          <ac:cxnSpMkLst>
            <pc:docMk/>
            <pc:sldMk cId="3945898909" sldId="267"/>
            <ac:cxnSpMk id="197" creationId="{51DB0D46-A50A-C046-B3EF-54B5677B3EAE}"/>
          </ac:cxnSpMkLst>
        </pc:cxnChg>
        <pc:cxnChg chg="del mod">
          <ac:chgData name="Ian Wu Ling En" userId="28715549-2f5c-46f8-b7f8-f39c35f3312d" providerId="ADAL" clId="{59F06697-3FB1-384D-805F-F66146893A2A}" dt="2019-03-29T12:49:32.232" v="445"/>
          <ac:cxnSpMkLst>
            <pc:docMk/>
            <pc:sldMk cId="3945898909" sldId="267"/>
            <ac:cxnSpMk id="201" creationId="{AE14F7A1-D82E-4019-B4DA-BA8F13C7DB36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03" creationId="{6CCD3E18-8278-426A-A24E-E2CCA6422BBC}"/>
          </ac:cxnSpMkLst>
        </pc:cxnChg>
        <pc:cxnChg chg="add del mod">
          <ac:chgData name="Ian Wu Ling En" userId="28715549-2f5c-46f8-b7f8-f39c35f3312d" providerId="ADAL" clId="{59F06697-3FB1-384D-805F-F66146893A2A}" dt="2019-03-29T13:15:20.186" v="716" actId="478"/>
          <ac:cxnSpMkLst>
            <pc:docMk/>
            <pc:sldMk cId="3945898909" sldId="267"/>
            <ac:cxnSpMk id="205" creationId="{12A67615-06CB-CF4F-B1A6-A3284EBDEEB2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07" creationId="{147D89C6-EAD7-074F-BFB0-AA6064692902}"/>
          </ac:cxnSpMkLst>
        </pc:cxnChg>
        <pc:cxnChg chg="add del mod">
          <ac:chgData name="Ian Wu Ling En" userId="28715549-2f5c-46f8-b7f8-f39c35f3312d" providerId="ADAL" clId="{59F06697-3FB1-384D-805F-F66146893A2A}" dt="2019-03-29T13:16:38.165" v="725" actId="478"/>
          <ac:cxnSpMkLst>
            <pc:docMk/>
            <pc:sldMk cId="3945898909" sldId="267"/>
            <ac:cxnSpMk id="208" creationId="{20CDD344-9005-D34E-8FE9-0D61EFCCAA42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16" creationId="{10C0E792-B465-E546-B30B-1FE291C204C2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17" creationId="{073AEF9A-D108-A643-8C89-21E5A7533E5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20" creationId="{083728D0-B3F8-2D49-AF8C-48544B1434AA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21" creationId="{7F80D3E6-DCC3-2B44-B704-0B15B90257C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22" creationId="{E917D87B-9EB7-6C48-AE22-B0B43AF9696D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24" creationId="{C88829BC-175C-D94C-A242-D3A64944B055}"/>
          </ac:cxnSpMkLst>
        </pc:cxnChg>
        <pc:cxnChg chg="mod">
          <ac:chgData name="Ian Wu Ling En" userId="28715549-2f5c-46f8-b7f8-f39c35f3312d" providerId="ADAL" clId="{59F06697-3FB1-384D-805F-F66146893A2A}" dt="2019-03-29T12:47:02.440" v="374" actId="164"/>
          <ac:cxnSpMkLst>
            <pc:docMk/>
            <pc:sldMk cId="3945898909" sldId="267"/>
            <ac:cxnSpMk id="229" creationId="{674D795D-BE64-4C23-AB6B-8581B1948790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0" creationId="{DCC676FA-6CAB-5F42-907F-B4EBD4C68095}"/>
          </ac:cxnSpMkLst>
        </pc:cxnChg>
        <pc:cxnChg chg="mod">
          <ac:chgData name="Ian Wu Ling En" userId="28715549-2f5c-46f8-b7f8-f39c35f3312d" providerId="ADAL" clId="{59F06697-3FB1-384D-805F-F66146893A2A}" dt="2019-03-29T13:31:55.200" v="953" actId="14100"/>
          <ac:cxnSpMkLst>
            <pc:docMk/>
            <pc:sldMk cId="3945898909" sldId="267"/>
            <ac:cxnSpMk id="232" creationId="{1A83AB1C-BE26-4F1A-8576-7ACE7FC365C2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3" creationId="{58144F1D-97C9-BB4A-BA1A-437A5FBD5759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6" creationId="{8CA77885-A7F6-A948-8CE3-E8B42228D12E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7" creationId="{1628954C-91A8-A34D-914E-F1BEAF49C646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40" creationId="{B2DE9BFC-C2E8-594D-81A2-D05FF7DCBCBD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41" creationId="{B8F9605B-F622-1E40-8DEA-07C3868E6D6B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42" creationId="{B81E0C40-ABE4-6F4D-842C-4671F54D3D2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46" creationId="{04706232-F584-8F4E-8CEE-2374871E7F9A}"/>
          </ac:cxnSpMkLst>
        </pc:cxnChg>
        <pc:cxnChg chg="add del mod">
          <ac:chgData name="Ian Wu Ling En" userId="28715549-2f5c-46f8-b7f8-f39c35f3312d" providerId="ADAL" clId="{59F06697-3FB1-384D-805F-F66146893A2A}" dt="2019-03-29T13:22:45.750" v="858"/>
          <ac:cxnSpMkLst>
            <pc:docMk/>
            <pc:sldMk cId="3945898909" sldId="267"/>
            <ac:cxnSpMk id="248" creationId="{54D826D3-B844-B34C-9E2F-E02867E67F00}"/>
          </ac:cxnSpMkLst>
        </pc:cxnChg>
        <pc:cxnChg chg="del mod">
          <ac:chgData name="Ian Wu Ling En" userId="28715549-2f5c-46f8-b7f8-f39c35f3312d" providerId="ADAL" clId="{59F06697-3FB1-384D-805F-F66146893A2A}" dt="2019-03-29T12:49:32.232" v="445"/>
          <ac:cxnSpMkLst>
            <pc:docMk/>
            <pc:sldMk cId="3945898909" sldId="267"/>
            <ac:cxnSpMk id="250" creationId="{4905E054-6CE5-4BC2-AEFD-9C5C8BAA5AFA}"/>
          </ac:cxnSpMkLst>
        </pc:cxnChg>
        <pc:cxnChg chg="add del mod">
          <ac:chgData name="Ian Wu Ling En" userId="28715549-2f5c-46f8-b7f8-f39c35f3312d" providerId="ADAL" clId="{59F06697-3FB1-384D-805F-F66146893A2A}" dt="2019-03-29T13:37:12.391" v="1021" actId="478"/>
          <ac:cxnSpMkLst>
            <pc:docMk/>
            <pc:sldMk cId="3945898909" sldId="267"/>
            <ac:cxnSpMk id="252" creationId="{73193FE8-82A2-524A-BF12-0B8548925B53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54" creationId="{2D03C571-8648-E445-A8C5-B7920F23605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56" creationId="{B37B27D8-E158-3648-B3E8-F3776D5CEB69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59" creationId="{FD039C65-B9AE-A74A-87E1-EE35D5D3A084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68" creationId="{B5375C1B-E164-A147-ACF2-9E9140AC9048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0" creationId="{D29497BE-1F9D-C040-9854-4A2037FE14A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3" creationId="{49CC2F82-BD6E-C347-BD3D-4E075FE50C69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4" creationId="{E8B389B0-72CC-0242-809F-3EDEAD982AD8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7" creationId="{67558C13-F1CD-4344-A68F-2DE6A714F734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8" creationId="{EFA6BF17-5BF9-7A46-8197-B0A67BD17BE8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80" creationId="{1F596356-31E5-604B-997E-71AE8DB1C6D5}"/>
          </ac:cxnSpMkLst>
        </pc:cxnChg>
        <pc:cxnChg chg="add del">
          <ac:chgData name="Ian Wu Ling En" userId="28715549-2f5c-46f8-b7f8-f39c35f3312d" providerId="ADAL" clId="{59F06697-3FB1-384D-805F-F66146893A2A}" dt="2019-03-29T13:38:24.745" v="1046"/>
          <ac:cxnSpMkLst>
            <pc:docMk/>
            <pc:sldMk cId="3945898909" sldId="267"/>
            <ac:cxnSpMk id="285" creationId="{CCB038FA-61BE-D848-9E66-B543555A986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92" creationId="{6A311E70-81E7-FF45-A9CF-9F5BD35E4E1E}"/>
          </ac:cxnSpMkLst>
        </pc:cxnChg>
        <pc:cxnChg chg="add del">
          <ac:chgData name="Ian Wu Ling En" userId="28715549-2f5c-46f8-b7f8-f39c35f3312d" providerId="ADAL" clId="{59F06697-3FB1-384D-805F-F66146893A2A}" dt="2019-03-29T13:40:13.665" v="1076"/>
          <ac:cxnSpMkLst>
            <pc:docMk/>
            <pc:sldMk cId="3945898909" sldId="267"/>
            <ac:cxnSpMk id="294" creationId="{AE30805D-D186-874C-B178-E664D0505BF0}"/>
          </ac:cxnSpMkLst>
        </pc:cxnChg>
      </pc:sldChg>
      <pc:sldChg chg="addSp modSp add">
        <pc:chgData name="Ian Wu Ling En" userId="28715549-2f5c-46f8-b7f8-f39c35f3312d" providerId="ADAL" clId="{59F06697-3FB1-384D-805F-F66146893A2A}" dt="2019-03-29T14:39:25.346" v="1094"/>
        <pc:sldMkLst>
          <pc:docMk/>
          <pc:sldMk cId="2584690616" sldId="268"/>
        </pc:sldMkLst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2584690616" sldId="268"/>
            <ac:spMk id="2" creationId="{F1448834-ACA6-F343-BA87-95E213CC197E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2584690616" sldId="268"/>
            <ac:spMk id="3" creationId="{AD895F69-E459-D24E-9A44-8F7CDA03BCF6}"/>
          </ac:spMkLst>
        </pc:spChg>
      </pc:sldChg>
      <pc:sldMasterChg chg="modSp modSldLayout">
        <pc:chgData name="Ian Wu Ling En" userId="28715549-2f5c-46f8-b7f8-f39c35f3312d" providerId="ADAL" clId="{59F06697-3FB1-384D-805F-F66146893A2A}" dt="2019-03-29T14:39:25.346" v="1094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1pPr>
    <a:lvl2pPr marL="589540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2pPr>
    <a:lvl3pPr marL="1179079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3pPr>
    <a:lvl4pPr marL="1768618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4pPr>
    <a:lvl5pPr marL="2358158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5pPr>
    <a:lvl6pPr marL="2947697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6pPr>
    <a:lvl7pPr marL="3537237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7pPr>
    <a:lvl8pPr marL="4126777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8pPr>
    <a:lvl9pPr marL="4716315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23" y="6709952"/>
            <a:ext cx="12240181" cy="46298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37" y="12239733"/>
            <a:ext cx="10080150" cy="55198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0155" y="865080"/>
            <a:ext cx="3240047" cy="184295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19" y="865080"/>
            <a:ext cx="9480140" cy="184295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24" y="13879792"/>
            <a:ext cx="12240181" cy="42899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24" y="9154803"/>
            <a:ext cx="12240181" cy="47248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3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4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17" y="5039910"/>
            <a:ext cx="6360095" cy="14254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113" y="5039910"/>
            <a:ext cx="6360095" cy="14254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20" y="4834898"/>
            <a:ext cx="6362597" cy="2014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5" indent="0">
              <a:buNone/>
              <a:defRPr sz="1799" b="1"/>
            </a:lvl3pPr>
            <a:lvl4pPr marL="1371712" indent="0">
              <a:buNone/>
              <a:defRPr sz="1600" b="1"/>
            </a:lvl4pPr>
            <a:lvl5pPr marL="1828948" indent="0">
              <a:buNone/>
              <a:defRPr sz="1600" b="1"/>
            </a:lvl5pPr>
            <a:lvl6pPr marL="2286186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1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20" y="6849851"/>
            <a:ext cx="6362597" cy="124447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119" y="4834898"/>
            <a:ext cx="6365097" cy="2014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5" indent="0">
              <a:buNone/>
              <a:defRPr sz="1799" b="1"/>
            </a:lvl3pPr>
            <a:lvl4pPr marL="1371712" indent="0">
              <a:buNone/>
              <a:defRPr sz="1600" b="1"/>
            </a:lvl4pPr>
            <a:lvl5pPr marL="1828948" indent="0">
              <a:buNone/>
              <a:defRPr sz="1600" b="1"/>
            </a:lvl5pPr>
            <a:lvl6pPr marL="2286186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1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119" y="6849851"/>
            <a:ext cx="6365097" cy="124447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6" y="859981"/>
            <a:ext cx="4737569" cy="36599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092" y="860078"/>
            <a:ext cx="8050121" cy="18434597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16" y="4519916"/>
            <a:ext cx="4737569" cy="14774677"/>
          </a:xfrm>
        </p:spPr>
        <p:txBody>
          <a:bodyPr/>
          <a:lstStyle>
            <a:lvl1pPr marL="0" indent="0">
              <a:buNone/>
              <a:defRPr sz="1400"/>
            </a:lvl1pPr>
            <a:lvl2pPr marL="457238" indent="0">
              <a:buNone/>
              <a:defRPr sz="1200"/>
            </a:lvl2pPr>
            <a:lvl3pPr marL="914475" indent="0">
              <a:buNone/>
              <a:defRPr sz="1000"/>
            </a:lvl3pPr>
            <a:lvl4pPr marL="1371712" indent="0">
              <a:buNone/>
              <a:defRPr sz="899"/>
            </a:lvl4pPr>
            <a:lvl5pPr marL="1828948" indent="0">
              <a:buNone/>
              <a:defRPr sz="899"/>
            </a:lvl5pPr>
            <a:lvl6pPr marL="2286186" indent="0">
              <a:buNone/>
              <a:defRPr sz="899"/>
            </a:lvl6pPr>
            <a:lvl7pPr marL="2743427" indent="0">
              <a:buNone/>
              <a:defRPr sz="899"/>
            </a:lvl7pPr>
            <a:lvl8pPr marL="3200661" indent="0">
              <a:buNone/>
              <a:defRPr sz="899"/>
            </a:lvl8pPr>
            <a:lvl9pPr marL="365790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49" y="15119670"/>
            <a:ext cx="8640128" cy="17849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549" y="1929959"/>
            <a:ext cx="8640128" cy="12959715"/>
          </a:xfrm>
        </p:spPr>
        <p:txBody>
          <a:bodyPr/>
          <a:lstStyle>
            <a:lvl1pPr marL="0" indent="0">
              <a:buNone/>
              <a:defRPr sz="3201"/>
            </a:lvl1pPr>
            <a:lvl2pPr marL="457238" indent="0">
              <a:buNone/>
              <a:defRPr sz="2800"/>
            </a:lvl2pPr>
            <a:lvl3pPr marL="914475" indent="0">
              <a:buNone/>
              <a:defRPr sz="2400"/>
            </a:lvl3pPr>
            <a:lvl4pPr marL="1371712" indent="0">
              <a:buNone/>
              <a:defRPr sz="2000"/>
            </a:lvl4pPr>
            <a:lvl5pPr marL="1828948" indent="0">
              <a:buNone/>
              <a:defRPr sz="2000"/>
            </a:lvl5pPr>
            <a:lvl6pPr marL="2286186" indent="0">
              <a:buNone/>
              <a:defRPr sz="2000"/>
            </a:lvl6pPr>
            <a:lvl7pPr marL="2743427" indent="0">
              <a:buNone/>
              <a:defRPr sz="2000"/>
            </a:lvl7pPr>
            <a:lvl8pPr marL="3200661" indent="0">
              <a:buNone/>
              <a:defRPr sz="2000"/>
            </a:lvl8pPr>
            <a:lvl9pPr marL="3657901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549" y="16904633"/>
            <a:ext cx="8640128" cy="2534942"/>
          </a:xfrm>
        </p:spPr>
        <p:txBody>
          <a:bodyPr/>
          <a:lstStyle>
            <a:lvl1pPr marL="0" indent="0">
              <a:buNone/>
              <a:defRPr sz="1400"/>
            </a:lvl1pPr>
            <a:lvl2pPr marL="457238" indent="0">
              <a:buNone/>
              <a:defRPr sz="1200"/>
            </a:lvl2pPr>
            <a:lvl3pPr marL="914475" indent="0">
              <a:buNone/>
              <a:defRPr sz="1000"/>
            </a:lvl3pPr>
            <a:lvl4pPr marL="1371712" indent="0">
              <a:buNone/>
              <a:defRPr sz="899"/>
            </a:lvl4pPr>
            <a:lvl5pPr marL="1828948" indent="0">
              <a:buNone/>
              <a:defRPr sz="899"/>
            </a:lvl5pPr>
            <a:lvl6pPr marL="2286186" indent="0">
              <a:buNone/>
              <a:defRPr sz="899"/>
            </a:lvl6pPr>
            <a:lvl7pPr marL="2743427" indent="0">
              <a:buNone/>
              <a:defRPr sz="899"/>
            </a:lvl7pPr>
            <a:lvl8pPr marL="3200661" indent="0">
              <a:buNone/>
              <a:defRPr sz="899"/>
            </a:lvl8pPr>
            <a:lvl9pPr marL="365790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22" y="864984"/>
            <a:ext cx="12960190" cy="3599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22" y="5039910"/>
            <a:ext cx="12960190" cy="14254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20" y="20019659"/>
            <a:ext cx="3360050" cy="1149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078" y="20019659"/>
            <a:ext cx="4560069" cy="1149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0160" y="20019659"/>
            <a:ext cx="3360050" cy="1149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75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9" indent="-342929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12" indent="-285773" algn="l" defTabSz="9144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5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2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68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5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3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2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18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38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75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2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48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186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7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1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1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5653EB2-4B7D-014C-84F3-EF2A561AC2BA}"/>
              </a:ext>
            </a:extLst>
          </p:cNvPr>
          <p:cNvGrpSpPr/>
          <p:nvPr/>
        </p:nvGrpSpPr>
        <p:grpSpPr>
          <a:xfrm>
            <a:off x="151606" y="578869"/>
            <a:ext cx="14097000" cy="20441785"/>
            <a:chOff x="542131" y="512762"/>
            <a:chExt cx="12697508" cy="18412409"/>
          </a:xfrm>
        </p:grpSpPr>
        <p:sp>
          <p:nvSpPr>
            <p:cNvPr id="179" name="Rectangle 65">
              <a:extLst>
                <a:ext uri="{FF2B5EF4-FFF2-40B4-BE49-F238E27FC236}">
                  <a16:creationId xmlns:a16="http://schemas.microsoft.com/office/drawing/2014/main" id="{255974EA-692D-7A4B-AFBC-82C77B40F2F0}"/>
                </a:ext>
              </a:extLst>
            </p:cNvPr>
            <p:cNvSpPr/>
            <p:nvPr/>
          </p:nvSpPr>
          <p:spPr>
            <a:xfrm>
              <a:off x="10246340" y="525771"/>
              <a:ext cx="2993299" cy="18399400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185" name="Rectangle 65">
              <a:extLst>
                <a:ext uri="{FF2B5EF4-FFF2-40B4-BE49-F238E27FC236}">
                  <a16:creationId xmlns:a16="http://schemas.microsoft.com/office/drawing/2014/main" id="{C706D829-8F4F-BF46-B209-C7771B167ABD}"/>
                </a:ext>
              </a:extLst>
            </p:cNvPr>
            <p:cNvSpPr/>
            <p:nvPr/>
          </p:nvSpPr>
          <p:spPr>
            <a:xfrm>
              <a:off x="542131" y="512762"/>
              <a:ext cx="9517844" cy="18399409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86" name="Rectangle 65">
              <a:extLst>
                <a:ext uri="{FF2B5EF4-FFF2-40B4-BE49-F238E27FC236}">
                  <a16:creationId xmlns:a16="http://schemas.microsoft.com/office/drawing/2014/main" id="{C8738879-41E1-A641-BC81-1B9C3B6561E0}"/>
                </a:ext>
              </a:extLst>
            </p:cNvPr>
            <p:cNvSpPr/>
            <p:nvPr/>
          </p:nvSpPr>
          <p:spPr>
            <a:xfrm>
              <a:off x="675035" y="13628486"/>
              <a:ext cx="12055156" cy="385607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opt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60" name="Rectangle 65">
              <a:extLst>
                <a:ext uri="{FF2B5EF4-FFF2-40B4-BE49-F238E27FC236}">
                  <a16:creationId xmlns:a16="http://schemas.microsoft.com/office/drawing/2014/main" id="{DFD16A13-5510-5641-B5B7-D2F584A2C13A}"/>
                </a:ext>
              </a:extLst>
            </p:cNvPr>
            <p:cNvSpPr/>
            <p:nvPr/>
          </p:nvSpPr>
          <p:spPr>
            <a:xfrm>
              <a:off x="674891" y="9611091"/>
              <a:ext cx="12055156" cy="385607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opt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4E540001-09D7-D44C-8AD7-086DA0DB42CF}"/>
                </a:ext>
              </a:extLst>
            </p:cNvPr>
            <p:cNvGrpSpPr/>
            <p:nvPr/>
          </p:nvGrpSpPr>
          <p:grpSpPr>
            <a:xfrm>
              <a:off x="698505" y="9611205"/>
              <a:ext cx="628547" cy="393099"/>
              <a:chOff x="345357" y="4383603"/>
              <a:chExt cx="628547" cy="393099"/>
            </a:xfrm>
          </p:grpSpPr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FE9CF7FB-DDC0-2F43-A761-DAA2226178B6}"/>
                  </a:ext>
                </a:extLst>
              </p:cNvPr>
              <p:cNvCxnSpPr/>
              <p:nvPr/>
            </p:nvCxnSpPr>
            <p:spPr>
              <a:xfrm>
                <a:off x="345357" y="4776702"/>
                <a:ext cx="54840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344A2925-A1AC-EA4F-8694-9C70EA8031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3762" y="4670553"/>
                <a:ext cx="80142" cy="1061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2CFC48A6-29E4-0147-A293-39025BF737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9962" y="4383603"/>
                <a:ext cx="0" cy="286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7" name="Rectangle 65">
              <a:extLst>
                <a:ext uri="{FF2B5EF4-FFF2-40B4-BE49-F238E27FC236}">
                  <a16:creationId xmlns:a16="http://schemas.microsoft.com/office/drawing/2014/main" id="{9C9B2CA4-ACFD-6349-8405-C4F9B90B5C14}"/>
                </a:ext>
              </a:extLst>
            </p:cNvPr>
            <p:cNvSpPr/>
            <p:nvPr/>
          </p:nvSpPr>
          <p:spPr>
            <a:xfrm>
              <a:off x="674891" y="5661805"/>
              <a:ext cx="12055156" cy="385607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opt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C9A20DB-4D6B-274B-8FDA-CD6A91FEF207}"/>
                </a:ext>
              </a:extLst>
            </p:cNvPr>
            <p:cNvSpPr txBox="1"/>
            <p:nvPr/>
          </p:nvSpPr>
          <p:spPr>
            <a:xfrm rot="16200000">
              <a:off x="-175202" y="11152772"/>
              <a:ext cx="2373983" cy="388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dirty="0"/>
                <a:t>!</a:t>
              </a:r>
              <a:r>
                <a:rPr lang="en-US" dirty="0" err="1"/>
                <a:t>optionalTagSet.isPresent</a:t>
              </a:r>
              <a:r>
                <a:rPr lang="en-US" dirty="0"/>
                <a:t>() &amp;&amp;</a:t>
              </a:r>
            </a:p>
            <a:p>
              <a:pPr algn="l"/>
              <a:r>
                <a:rPr lang="en-US" dirty="0" err="1"/>
                <a:t>optionalName.isPresent</a:t>
              </a:r>
              <a:r>
                <a:rPr lang="en-US" dirty="0"/>
                <a:t>()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8741296-5E09-854D-AF33-F1D0D2DEAC24}"/>
                </a:ext>
              </a:extLst>
            </p:cNvPr>
            <p:cNvGrpSpPr/>
            <p:nvPr/>
          </p:nvGrpSpPr>
          <p:grpSpPr>
            <a:xfrm>
              <a:off x="698505" y="5661919"/>
              <a:ext cx="628547" cy="393099"/>
              <a:chOff x="345357" y="4383603"/>
              <a:chExt cx="628547" cy="393099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6C5F1E75-3006-6E47-84E4-E47E01FA8B21}"/>
                  </a:ext>
                </a:extLst>
              </p:cNvPr>
              <p:cNvCxnSpPr/>
              <p:nvPr/>
            </p:nvCxnSpPr>
            <p:spPr>
              <a:xfrm>
                <a:off x="345357" y="4776702"/>
                <a:ext cx="54840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1EB50F0-812B-2E49-AC35-8F4EE1D29A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3762" y="4670553"/>
                <a:ext cx="80142" cy="1061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1AEAA17-5F48-6140-AE7B-5B21B1B121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9962" y="4383603"/>
                <a:ext cx="0" cy="286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C90B7B-4449-8741-BF40-EE7DAF660706}"/>
                </a:ext>
              </a:extLst>
            </p:cNvPr>
            <p:cNvSpPr txBox="1"/>
            <p:nvPr/>
          </p:nvSpPr>
          <p:spPr>
            <a:xfrm rot="16200000">
              <a:off x="-99257" y="7516674"/>
              <a:ext cx="2373983" cy="388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dirty="0" err="1"/>
                <a:t>optionalTagSet.isPresent</a:t>
              </a:r>
              <a:r>
                <a:rPr lang="en-US" dirty="0"/>
                <a:t>() &amp;&amp;</a:t>
              </a:r>
            </a:p>
            <a:p>
              <a:pPr algn="l"/>
              <a:r>
                <a:rPr lang="en-US" dirty="0" err="1"/>
                <a:t>optionalName.isPresent</a:t>
              </a:r>
              <a:r>
                <a:rPr lang="en-US" dirty="0"/>
                <a:t>()</a:t>
              </a:r>
            </a:p>
          </p:txBody>
        </p:sp>
        <p:sp>
          <p:nvSpPr>
            <p:cNvPr id="88" name="Rectangle 65">
              <a:extLst>
                <a:ext uri="{FF2B5EF4-FFF2-40B4-BE49-F238E27FC236}">
                  <a16:creationId xmlns:a16="http://schemas.microsoft.com/office/drawing/2014/main" id="{7639CC20-85BF-EF44-802D-90625B28702F}"/>
                </a:ext>
              </a:extLst>
            </p:cNvPr>
            <p:cNvSpPr/>
            <p:nvPr/>
          </p:nvSpPr>
          <p:spPr>
            <a:xfrm>
              <a:off x="680157" y="1538174"/>
              <a:ext cx="12055156" cy="4031641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opt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5D40B4E-6F99-47B3-8A21-87ADCD716B5B}"/>
                </a:ext>
              </a:extLst>
            </p:cNvPr>
            <p:cNvCxnSpPr>
              <a:cxnSpLocks/>
            </p:cNvCxnSpPr>
            <p:nvPr/>
          </p:nvCxnSpPr>
          <p:spPr>
            <a:xfrm>
              <a:off x="8360832" y="3101758"/>
              <a:ext cx="0" cy="2510964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" name="Rectangle 62"/>
            <p:cNvSpPr/>
            <p:nvPr/>
          </p:nvSpPr>
          <p:spPr>
            <a:xfrm>
              <a:off x="1848938" y="1146562"/>
              <a:ext cx="1455628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2576752" y="1510238"/>
              <a:ext cx="0" cy="1682885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504746" y="1860933"/>
              <a:ext cx="150783" cy="370887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16" name="Rectangle 62"/>
            <p:cNvSpPr/>
            <p:nvPr/>
          </p:nvSpPr>
          <p:spPr>
            <a:xfrm>
              <a:off x="4392580" y="1025637"/>
              <a:ext cx="1219200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:Address</a:t>
              </a:r>
            </a:p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BookParser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5005976" y="1510236"/>
              <a:ext cx="0" cy="1682886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933971" y="1968444"/>
              <a:ext cx="154408" cy="143457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0" name="Straight Connector 19"/>
            <p:cNvCxnSpPr>
              <a:cxnSpLocks/>
              <a:stCxn id="21" idx="0"/>
            </p:cNvCxnSpPr>
            <p:nvPr/>
          </p:nvCxnSpPr>
          <p:spPr>
            <a:xfrm>
              <a:off x="6569950" y="2216274"/>
              <a:ext cx="0" cy="1612282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493750" y="2216274"/>
              <a:ext cx="152400" cy="2760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607218" y="1864614"/>
              <a:ext cx="1897545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23821" y="1606461"/>
              <a:ext cx="1823939" cy="194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70C0"/>
                  </a:solidFill>
                </a:rPr>
                <a:t>execute(“list”)</a:t>
              </a:r>
            </a:p>
          </p:txBody>
        </p:sp>
        <p:cxnSp>
          <p:nvCxnSpPr>
            <p:cNvPr id="28" name="Straight Arrow Connector 27"/>
            <p:cNvCxnSpPr>
              <a:cxnSpLocks/>
            </p:cNvCxnSpPr>
            <p:nvPr/>
          </p:nvCxnSpPr>
          <p:spPr>
            <a:xfrm flipV="1">
              <a:off x="5103840" y="2090100"/>
              <a:ext cx="668888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191837" y="3578127"/>
              <a:ext cx="855808" cy="194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>
              <a:off x="5076977" y="2442123"/>
              <a:ext cx="141440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2663641" y="3389464"/>
              <a:ext cx="227033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1308704" y="5513351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698471" y="1723011"/>
              <a:ext cx="2200674" cy="194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/>
                <a:t>parseCommand</a:t>
              </a:r>
              <a:r>
                <a:rPr lang="en-US" dirty="0"/>
                <a:t>(“list”)</a:t>
              </a:r>
            </a:p>
          </p:txBody>
        </p:sp>
        <p:sp>
          <p:nvSpPr>
            <p:cNvPr id="40" name="Rectangle 62"/>
            <p:cNvSpPr/>
            <p:nvPr/>
          </p:nvSpPr>
          <p:spPr>
            <a:xfrm>
              <a:off x="10441260" y="2994804"/>
              <a:ext cx="1084770" cy="287304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:Fleet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Connector 45"/>
            <p:cNvCxnSpPr>
              <a:cxnSpLocks/>
            </p:cNvCxnSpPr>
            <p:nvPr/>
          </p:nvCxnSpPr>
          <p:spPr>
            <a:xfrm flipH="1">
              <a:off x="10983651" y="3288424"/>
              <a:ext cx="1" cy="15078576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0897711" y="3866655"/>
              <a:ext cx="155771" cy="6565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50" name="Straight Arrow Connector 49"/>
            <p:cNvCxnSpPr>
              <a:cxnSpLocks/>
            </p:cNvCxnSpPr>
            <p:nvPr/>
          </p:nvCxnSpPr>
          <p:spPr>
            <a:xfrm>
              <a:off x="8459457" y="3880883"/>
              <a:ext cx="2425738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62"/>
            <p:cNvSpPr/>
            <p:nvPr/>
          </p:nvSpPr>
          <p:spPr>
            <a:xfrm>
              <a:off x="5772732" y="1662863"/>
              <a:ext cx="1609838" cy="57895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ListCommand</a:t>
              </a:r>
              <a:endParaRPr lang="en-US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2663648" y="3806237"/>
              <a:ext cx="560076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881596E-177C-4FDC-8E60-CAB90B3D5FAB}"/>
                </a:ext>
              </a:extLst>
            </p:cNvPr>
            <p:cNvCxnSpPr>
              <a:cxnSpLocks/>
            </p:cNvCxnSpPr>
            <p:nvPr/>
          </p:nvCxnSpPr>
          <p:spPr>
            <a:xfrm>
              <a:off x="2663639" y="1966556"/>
              <a:ext cx="2256706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1259330" y="3756487"/>
              <a:ext cx="1295280" cy="166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err="1">
                  <a:solidFill>
                    <a:srgbClr val="7030A0"/>
                  </a:solidFill>
                </a:rPr>
                <a:t>getDeployedFleet</a:t>
              </a:r>
              <a:r>
                <a:rPr lang="en-US" sz="1200" dirty="0">
                  <a:solidFill>
                    <a:schemeClr val="accent4">
                      <a:lumMod val="75000"/>
                    </a:schemeClr>
                  </a:solidFill>
                </a:rPr>
                <a:t>()</a:t>
              </a:r>
            </a:p>
          </p:txBody>
        </p:sp>
        <p:cxnSp>
          <p:nvCxnSpPr>
            <p:cNvPr id="13" name="Curved Connector 12"/>
            <p:cNvCxnSpPr>
              <a:cxnSpLocks/>
            </p:cNvCxnSpPr>
            <p:nvPr/>
          </p:nvCxnSpPr>
          <p:spPr>
            <a:xfrm>
              <a:off x="11048658" y="3885471"/>
              <a:ext cx="72937" cy="109922"/>
            </a:xfrm>
            <a:prstGeom prst="curvedConnector3">
              <a:avLst>
                <a:gd name="adj1" fmla="val 395134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1A78A03-963D-41D5-A96D-D610AC186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8014" y="2768220"/>
              <a:ext cx="1413193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A29E65C-0A9E-4AB5-8BF2-6F2BF1DB76DF}"/>
                </a:ext>
              </a:extLst>
            </p:cNvPr>
            <p:cNvSpPr/>
            <p:nvPr/>
          </p:nvSpPr>
          <p:spPr>
            <a:xfrm>
              <a:off x="6489603" y="2759533"/>
              <a:ext cx="156546" cy="57895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A9798D2-A662-4296-8252-843468198535}"/>
                </a:ext>
              </a:extLst>
            </p:cNvPr>
            <p:cNvSpPr txBox="1"/>
            <p:nvPr/>
          </p:nvSpPr>
          <p:spPr>
            <a:xfrm>
              <a:off x="5209977" y="2544085"/>
              <a:ext cx="1150445" cy="194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parse(“list”)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171ECEE-D4A7-464C-B327-CDF3489B2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6038" y="2857690"/>
              <a:ext cx="884448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5C585B1-9B63-40DC-A033-F1940D483812}"/>
                </a:ext>
              </a:extLst>
            </p:cNvPr>
            <p:cNvCxnSpPr>
              <a:cxnSpLocks/>
            </p:cNvCxnSpPr>
            <p:nvPr/>
          </p:nvCxnSpPr>
          <p:spPr>
            <a:xfrm>
              <a:off x="6646149" y="3274314"/>
              <a:ext cx="163073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B2D6059-0E2F-4405-AA86-2158EDEA20DD}"/>
                </a:ext>
              </a:extLst>
            </p:cNvPr>
            <p:cNvCxnSpPr>
              <a:cxnSpLocks/>
            </p:cNvCxnSpPr>
            <p:nvPr/>
          </p:nvCxnSpPr>
          <p:spPr>
            <a:xfrm>
              <a:off x="5100860" y="3320878"/>
              <a:ext cx="139052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8279104" y="3797104"/>
              <a:ext cx="149225" cy="167905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A63098B-0935-D046-9B4B-1020AC0C5B05}"/>
                </a:ext>
              </a:extLst>
            </p:cNvPr>
            <p:cNvGrpSpPr/>
            <p:nvPr/>
          </p:nvGrpSpPr>
          <p:grpSpPr>
            <a:xfrm>
              <a:off x="7554835" y="2640380"/>
              <a:ext cx="1609838" cy="633953"/>
              <a:chOff x="7220037" y="6043237"/>
              <a:chExt cx="1609838" cy="633953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819499D-51D3-4A4D-80BE-A6C45E053497}"/>
                  </a:ext>
                </a:extLst>
              </p:cNvPr>
              <p:cNvSpPr/>
              <p:nvPr/>
            </p:nvSpPr>
            <p:spPr>
              <a:xfrm>
                <a:off x="7950506" y="6507551"/>
                <a:ext cx="152400" cy="169639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73" name="Rectangle 62">
                <a:extLst>
                  <a:ext uri="{FF2B5EF4-FFF2-40B4-BE49-F238E27FC236}">
                    <a16:creationId xmlns:a16="http://schemas.microsoft.com/office/drawing/2014/main" id="{6BE0EE90-E7A8-43C8-A9B8-904835775906}"/>
                  </a:ext>
                </a:extLst>
              </p:cNvPr>
              <p:cNvSpPr/>
              <p:nvPr/>
            </p:nvSpPr>
            <p:spPr>
              <a:xfrm>
                <a:off x="7220037" y="6043237"/>
                <a:ext cx="1609838" cy="461372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ListCommand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DE66C97-94DE-4F8A-8BB3-F9C3A351E7D5}"/>
                </a:ext>
              </a:extLst>
            </p:cNvPr>
            <p:cNvSpPr txBox="1"/>
            <p:nvPr/>
          </p:nvSpPr>
          <p:spPr>
            <a:xfrm>
              <a:off x="8566075" y="3631272"/>
              <a:ext cx="2149085" cy="194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/>
                <a:t>getHumanPlayer</a:t>
              </a:r>
              <a:r>
                <a:rPr lang="en-US" dirty="0"/>
                <a:t>().</a:t>
              </a:r>
              <a:r>
                <a:rPr lang="en-US" dirty="0" err="1"/>
                <a:t>getFleet</a:t>
              </a:r>
              <a:r>
                <a:rPr lang="en-US" dirty="0"/>
                <a:t>()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ACA60A2-2A0C-47AA-BA1F-7C416670135D}"/>
                </a:ext>
              </a:extLst>
            </p:cNvPr>
            <p:cNvSpPr/>
            <p:nvPr/>
          </p:nvSpPr>
          <p:spPr>
            <a:xfrm>
              <a:off x="10999023" y="3990280"/>
              <a:ext cx="129933" cy="23371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66" name="Curved Connector 12">
              <a:extLst>
                <a:ext uri="{FF2B5EF4-FFF2-40B4-BE49-F238E27FC236}">
                  <a16:creationId xmlns:a16="http://schemas.microsoft.com/office/drawing/2014/main" id="{20564365-3E4F-4EBD-914E-158225A41D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49618" y="4220814"/>
              <a:ext cx="72953" cy="132809"/>
            </a:xfrm>
            <a:prstGeom prst="curvedConnector3">
              <a:avLst>
                <a:gd name="adj1" fmla="val -313352"/>
              </a:avLst>
            </a:prstGeom>
            <a:ln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6CCD3E18-8278-426A-A24E-E2CCA6422BBC}"/>
                </a:ext>
              </a:extLst>
            </p:cNvPr>
            <p:cNvCxnSpPr>
              <a:cxnSpLocks/>
            </p:cNvCxnSpPr>
            <p:nvPr/>
          </p:nvCxnSpPr>
          <p:spPr>
            <a:xfrm>
              <a:off x="8420675" y="4521294"/>
              <a:ext cx="2433162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9C6E885-C2B3-2447-8744-39F4C594F160}"/>
                </a:ext>
              </a:extLst>
            </p:cNvPr>
            <p:cNvGrpSpPr/>
            <p:nvPr/>
          </p:nvGrpSpPr>
          <p:grpSpPr>
            <a:xfrm>
              <a:off x="8456536" y="12168121"/>
              <a:ext cx="1503262" cy="826953"/>
              <a:chOff x="5202957" y="12088559"/>
              <a:chExt cx="1503262" cy="826953"/>
            </a:xfrm>
          </p:grpSpPr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C73986C8-5449-4072-9F0F-17A38AD97EF5}"/>
                  </a:ext>
                </a:extLst>
              </p:cNvPr>
              <p:cNvGrpSpPr/>
              <p:nvPr/>
            </p:nvGrpSpPr>
            <p:grpSpPr>
              <a:xfrm>
                <a:off x="5718676" y="12088559"/>
                <a:ext cx="987543" cy="826953"/>
                <a:chOff x="14256889" y="4659447"/>
                <a:chExt cx="1312860" cy="826953"/>
              </a:xfrm>
            </p:grpSpPr>
            <p:sp>
              <p:nvSpPr>
                <p:cNvPr id="213" name="Rectangle 62">
                  <a:extLst>
                    <a:ext uri="{FF2B5EF4-FFF2-40B4-BE49-F238E27FC236}">
                      <a16:creationId xmlns:a16="http://schemas.microsoft.com/office/drawing/2014/main" id="{199F746E-405B-485A-994E-C0C45F8824D7}"/>
                    </a:ext>
                  </a:extLst>
                </p:cNvPr>
                <p:cNvSpPr/>
                <p:nvPr/>
              </p:nvSpPr>
              <p:spPr>
                <a:xfrm>
                  <a:off x="14256889" y="4659447"/>
                  <a:ext cx="1312860" cy="516104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:Command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Result</a:t>
                  </a:r>
                  <a:endParaRPr lang="en-SG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22493782-DEC3-436C-AC2C-EE03A965A6F0}"/>
                    </a:ext>
                  </a:extLst>
                </p:cNvPr>
                <p:cNvSpPr/>
                <p:nvPr/>
              </p:nvSpPr>
              <p:spPr>
                <a:xfrm>
                  <a:off x="14878497" y="5179667"/>
                  <a:ext cx="138546" cy="18660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 dirty="0"/>
                </a:p>
              </p:txBody>
            </p: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0963EC8C-EF55-4B35-820F-72F93A5056C6}"/>
                    </a:ext>
                  </a:extLst>
                </p:cNvPr>
                <p:cNvCxnSpPr>
                  <a:cxnSpLocks/>
                  <a:stCxn id="214" idx="0"/>
                </p:cNvCxnSpPr>
                <p:nvPr/>
              </p:nvCxnSpPr>
              <p:spPr>
                <a:xfrm flipH="1">
                  <a:off x="14947769" y="5179667"/>
                  <a:ext cx="1" cy="306733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</p:grp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674D795D-BE64-4C23-AB6B-8581B19487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2957" y="12359875"/>
                <a:ext cx="504238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1A83AB1C-BE26-4F1A-8576-7ACE7FC365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2957" y="12786898"/>
                <a:ext cx="1073366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FA30939-1597-F043-854B-0B1B41A77E33}"/>
                </a:ext>
              </a:extLst>
            </p:cNvPr>
            <p:cNvSpPr/>
            <p:nvPr/>
          </p:nvSpPr>
          <p:spPr>
            <a:xfrm>
              <a:off x="10885198" y="7346720"/>
              <a:ext cx="150775" cy="123579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9D0C24C-8640-7C4E-A397-882495A0094D}"/>
                </a:ext>
              </a:extLst>
            </p:cNvPr>
            <p:cNvGrpSpPr/>
            <p:nvPr/>
          </p:nvGrpSpPr>
          <p:grpSpPr>
            <a:xfrm>
              <a:off x="8938765" y="4578020"/>
              <a:ext cx="987543" cy="826953"/>
              <a:chOff x="14256889" y="4659447"/>
              <a:chExt cx="1312860" cy="826953"/>
            </a:xfrm>
          </p:grpSpPr>
          <p:sp>
            <p:nvSpPr>
              <p:cNvPr id="81" name="Rectangle 62">
                <a:extLst>
                  <a:ext uri="{FF2B5EF4-FFF2-40B4-BE49-F238E27FC236}">
                    <a16:creationId xmlns:a16="http://schemas.microsoft.com/office/drawing/2014/main" id="{50E7229A-DA63-EC40-A3CB-98B8BD85CF12}"/>
                  </a:ext>
                </a:extLst>
              </p:cNvPr>
              <p:cNvSpPr/>
              <p:nvPr/>
            </p:nvSpPr>
            <p:spPr>
              <a:xfrm>
                <a:off x="14256889" y="4659447"/>
                <a:ext cx="1312860" cy="516104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:Command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Result</a:t>
                </a:r>
                <a:endParaRPr lang="en-SG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8DB4B4A-3AED-D842-ACC2-D9B63AFF63DF}"/>
                  </a:ext>
                </a:extLst>
              </p:cNvPr>
              <p:cNvSpPr/>
              <p:nvPr/>
            </p:nvSpPr>
            <p:spPr>
              <a:xfrm>
                <a:off x="14878497" y="5179667"/>
                <a:ext cx="138546" cy="186603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F37B546-E34E-0644-8936-504BB46AD7E7}"/>
                  </a:ext>
                </a:extLst>
              </p:cNvPr>
              <p:cNvCxnSpPr>
                <a:cxnSpLocks/>
                <a:stCxn id="82" idx="0"/>
              </p:cNvCxnSpPr>
              <p:nvPr/>
            </p:nvCxnSpPr>
            <p:spPr>
              <a:xfrm flipH="1">
                <a:off x="14947769" y="5179667"/>
                <a:ext cx="1" cy="306733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E0A6F8D-6688-124B-B998-7114B048DB17}"/>
                </a:ext>
              </a:extLst>
            </p:cNvPr>
            <p:cNvCxnSpPr>
              <a:cxnSpLocks/>
            </p:cNvCxnSpPr>
            <p:nvPr/>
          </p:nvCxnSpPr>
          <p:spPr>
            <a:xfrm>
              <a:off x="8423044" y="4814249"/>
              <a:ext cx="50423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87435FC-D5A8-324B-88C3-992BB542356B}"/>
                </a:ext>
              </a:extLst>
            </p:cNvPr>
            <p:cNvCxnSpPr>
              <a:cxnSpLocks/>
            </p:cNvCxnSpPr>
            <p:nvPr/>
          </p:nvCxnSpPr>
          <p:spPr>
            <a:xfrm>
              <a:off x="8397771" y="5251604"/>
              <a:ext cx="104830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urved Connector 94">
              <a:extLst>
                <a:ext uri="{FF2B5EF4-FFF2-40B4-BE49-F238E27FC236}">
                  <a16:creationId xmlns:a16="http://schemas.microsoft.com/office/drawing/2014/main" id="{35285EEC-9534-5B40-89F1-DC7BA83B5111}"/>
                </a:ext>
              </a:extLst>
            </p:cNvPr>
            <p:cNvCxnSpPr>
              <a:cxnSpLocks/>
            </p:cNvCxnSpPr>
            <p:nvPr/>
          </p:nvCxnSpPr>
          <p:spPr>
            <a:xfrm>
              <a:off x="11035013" y="7366132"/>
              <a:ext cx="72937" cy="109922"/>
            </a:xfrm>
            <a:prstGeom prst="curvedConnector3">
              <a:avLst>
                <a:gd name="adj1" fmla="val 395134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052A6A9-2A5E-0A48-92A3-5FCABAE85472}"/>
                </a:ext>
              </a:extLst>
            </p:cNvPr>
            <p:cNvSpPr/>
            <p:nvPr/>
          </p:nvSpPr>
          <p:spPr>
            <a:xfrm>
              <a:off x="10985378" y="7470941"/>
              <a:ext cx="129933" cy="23371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97" name="Curved Connector 12">
              <a:extLst>
                <a:ext uri="{FF2B5EF4-FFF2-40B4-BE49-F238E27FC236}">
                  <a16:creationId xmlns:a16="http://schemas.microsoft.com/office/drawing/2014/main" id="{4B08E325-0ABF-CE43-A028-12EA84B43C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35973" y="7701475"/>
              <a:ext cx="72953" cy="132809"/>
            </a:xfrm>
            <a:prstGeom prst="curvedConnector3">
              <a:avLst>
                <a:gd name="adj1" fmla="val -313352"/>
              </a:avLst>
            </a:prstGeom>
            <a:ln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3240465-4E6C-C443-8101-4345273AE726}"/>
                </a:ext>
              </a:extLst>
            </p:cNvPr>
            <p:cNvSpPr txBox="1"/>
            <p:nvPr/>
          </p:nvSpPr>
          <p:spPr>
            <a:xfrm>
              <a:off x="11328089" y="7384219"/>
              <a:ext cx="1295280" cy="166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dirty="0" err="1">
                  <a:solidFill>
                    <a:srgbClr val="7030A0"/>
                  </a:solidFill>
                </a:rPr>
                <a:t>getByName</a:t>
              </a:r>
              <a:r>
                <a:rPr lang="en-US" sz="1200" dirty="0">
                  <a:solidFill>
                    <a:srgbClr val="7030A0"/>
                  </a:solidFill>
                </a:rPr>
                <a:t>()</a:t>
              </a:r>
              <a:endParaRPr lang="en-US" sz="12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109" name="Curved Connector 108">
              <a:extLst>
                <a:ext uri="{FF2B5EF4-FFF2-40B4-BE49-F238E27FC236}">
                  <a16:creationId xmlns:a16="http://schemas.microsoft.com/office/drawing/2014/main" id="{FE33CCF6-752E-E24F-897A-37BBED822387}"/>
                </a:ext>
              </a:extLst>
            </p:cNvPr>
            <p:cNvCxnSpPr>
              <a:cxnSpLocks/>
            </p:cNvCxnSpPr>
            <p:nvPr/>
          </p:nvCxnSpPr>
          <p:spPr>
            <a:xfrm>
              <a:off x="11041398" y="7983748"/>
              <a:ext cx="72937" cy="109922"/>
            </a:xfrm>
            <a:prstGeom prst="curvedConnector3">
              <a:avLst>
                <a:gd name="adj1" fmla="val 395134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6049167-CB30-1945-91C2-386B5E94897A}"/>
                </a:ext>
              </a:extLst>
            </p:cNvPr>
            <p:cNvSpPr/>
            <p:nvPr/>
          </p:nvSpPr>
          <p:spPr>
            <a:xfrm>
              <a:off x="10991763" y="8088557"/>
              <a:ext cx="129933" cy="23371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11" name="Curved Connector 12">
              <a:extLst>
                <a:ext uri="{FF2B5EF4-FFF2-40B4-BE49-F238E27FC236}">
                  <a16:creationId xmlns:a16="http://schemas.microsoft.com/office/drawing/2014/main" id="{FC7AC526-E626-2747-B57C-E2F7D80E5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42358" y="8319091"/>
              <a:ext cx="72953" cy="132809"/>
            </a:xfrm>
            <a:prstGeom prst="curvedConnector3">
              <a:avLst>
                <a:gd name="adj1" fmla="val -313352"/>
              </a:avLst>
            </a:prstGeom>
            <a:ln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6995F6F-6B5C-4743-A3BF-4689584F0299}"/>
                </a:ext>
              </a:extLst>
            </p:cNvPr>
            <p:cNvSpPr txBox="1"/>
            <p:nvPr/>
          </p:nvSpPr>
          <p:spPr>
            <a:xfrm>
              <a:off x="11323171" y="7976135"/>
              <a:ext cx="1295280" cy="166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dirty="0" err="1">
                  <a:solidFill>
                    <a:srgbClr val="7030A0"/>
                  </a:solidFill>
                </a:rPr>
                <a:t>getByTags</a:t>
              </a:r>
              <a:r>
                <a:rPr lang="en-US" sz="1200" dirty="0">
                  <a:solidFill>
                    <a:srgbClr val="7030A0"/>
                  </a:solidFill>
                </a:rPr>
                <a:t>()</a:t>
              </a:r>
              <a:endParaRPr lang="en-US" sz="12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7C617283-3E11-F344-8F3A-606A5A30468B}"/>
                </a:ext>
              </a:extLst>
            </p:cNvPr>
            <p:cNvGrpSpPr/>
            <p:nvPr/>
          </p:nvGrpSpPr>
          <p:grpSpPr>
            <a:xfrm>
              <a:off x="8451460" y="8640601"/>
              <a:ext cx="1503262" cy="826953"/>
              <a:chOff x="5202957" y="12088559"/>
              <a:chExt cx="1503262" cy="826953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DCD0B481-2BBA-8044-9556-AA392880F139}"/>
                  </a:ext>
                </a:extLst>
              </p:cNvPr>
              <p:cNvGrpSpPr/>
              <p:nvPr/>
            </p:nvGrpSpPr>
            <p:grpSpPr>
              <a:xfrm>
                <a:off x="5718676" y="12088559"/>
                <a:ext cx="987543" cy="826953"/>
                <a:chOff x="14256889" y="4659447"/>
                <a:chExt cx="1312860" cy="826953"/>
              </a:xfrm>
            </p:grpSpPr>
            <p:sp>
              <p:nvSpPr>
                <p:cNvPr id="127" name="Rectangle 62">
                  <a:extLst>
                    <a:ext uri="{FF2B5EF4-FFF2-40B4-BE49-F238E27FC236}">
                      <a16:creationId xmlns:a16="http://schemas.microsoft.com/office/drawing/2014/main" id="{FA71DB53-0A93-8D4E-8071-AC247B5E0023}"/>
                    </a:ext>
                  </a:extLst>
                </p:cNvPr>
                <p:cNvSpPr/>
                <p:nvPr/>
              </p:nvSpPr>
              <p:spPr>
                <a:xfrm>
                  <a:off x="14256889" y="4659447"/>
                  <a:ext cx="1312860" cy="516104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:Command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Result</a:t>
                  </a:r>
                  <a:endParaRPr lang="en-SG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BF4526A3-DF32-C74B-9664-E2BA64CF1FD2}"/>
                    </a:ext>
                  </a:extLst>
                </p:cNvPr>
                <p:cNvSpPr/>
                <p:nvPr/>
              </p:nvSpPr>
              <p:spPr>
                <a:xfrm>
                  <a:off x="14878497" y="5179667"/>
                  <a:ext cx="138546" cy="18660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 dirty="0"/>
                </a:p>
              </p:txBody>
            </p: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2E32DDBD-42C2-B846-A4A3-3E8A3586D3BA}"/>
                    </a:ext>
                  </a:extLst>
                </p:cNvPr>
                <p:cNvCxnSpPr>
                  <a:cxnSpLocks/>
                  <a:stCxn id="128" idx="0"/>
                </p:cNvCxnSpPr>
                <p:nvPr/>
              </p:nvCxnSpPr>
              <p:spPr>
                <a:xfrm flipH="1">
                  <a:off x="14947769" y="5179667"/>
                  <a:ext cx="1" cy="306733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</p:grp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4EB84AA4-BE9E-1148-ADD7-67CC1A1220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2957" y="12359875"/>
                <a:ext cx="504238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A36FC55C-C4EB-3143-BC62-AF0262920A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8018" y="12786898"/>
                <a:ext cx="1048305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44E00BFA-7D6A-9D4A-95BF-44013E569210}"/>
                </a:ext>
              </a:extLst>
            </p:cNvPr>
            <p:cNvCxnSpPr>
              <a:cxnSpLocks/>
            </p:cNvCxnSpPr>
            <p:nvPr/>
          </p:nvCxnSpPr>
          <p:spPr>
            <a:xfrm>
              <a:off x="8420675" y="8562026"/>
              <a:ext cx="2433162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1FEA5A0A-F9B0-A740-8E69-ED8A7089BDBE}"/>
                </a:ext>
              </a:extLst>
            </p:cNvPr>
            <p:cNvCxnSpPr>
              <a:cxnSpLocks/>
            </p:cNvCxnSpPr>
            <p:nvPr/>
          </p:nvCxnSpPr>
          <p:spPr>
            <a:xfrm>
              <a:off x="8442985" y="7382397"/>
              <a:ext cx="2425738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F7CED298-4EDE-FF45-B324-B77AEFBE20B1}"/>
                </a:ext>
              </a:extLst>
            </p:cNvPr>
            <p:cNvSpPr/>
            <p:nvPr/>
          </p:nvSpPr>
          <p:spPr>
            <a:xfrm>
              <a:off x="10897711" y="10939523"/>
              <a:ext cx="155771" cy="6565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52" name="Curved Connector 151">
              <a:extLst>
                <a:ext uri="{FF2B5EF4-FFF2-40B4-BE49-F238E27FC236}">
                  <a16:creationId xmlns:a16="http://schemas.microsoft.com/office/drawing/2014/main" id="{4D0E9FE8-1C78-DB4D-9D89-58AC6CD351F3}"/>
                </a:ext>
              </a:extLst>
            </p:cNvPr>
            <p:cNvCxnSpPr>
              <a:cxnSpLocks/>
            </p:cNvCxnSpPr>
            <p:nvPr/>
          </p:nvCxnSpPr>
          <p:spPr>
            <a:xfrm>
              <a:off x="11048658" y="10958339"/>
              <a:ext cx="72937" cy="109922"/>
            </a:xfrm>
            <a:prstGeom prst="curvedConnector3">
              <a:avLst>
                <a:gd name="adj1" fmla="val 395134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F81ACD1-05D3-C441-8A11-2F2FCD5AA836}"/>
                </a:ext>
              </a:extLst>
            </p:cNvPr>
            <p:cNvSpPr txBox="1"/>
            <p:nvPr/>
          </p:nvSpPr>
          <p:spPr>
            <a:xfrm>
              <a:off x="11434766" y="11000614"/>
              <a:ext cx="1295280" cy="166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dirty="0" err="1">
                  <a:solidFill>
                    <a:srgbClr val="7030A0"/>
                  </a:solidFill>
                </a:rPr>
                <a:t>getByName</a:t>
              </a:r>
              <a:r>
                <a:rPr lang="en-US" sz="1200" dirty="0">
                  <a:solidFill>
                    <a:srgbClr val="7030A0"/>
                  </a:solidFill>
                </a:rPr>
                <a:t>()</a:t>
              </a:r>
              <a:endParaRPr lang="en-US" sz="12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20B6C2B-F9FF-1F49-85AB-C6B8C45CA548}"/>
                </a:ext>
              </a:extLst>
            </p:cNvPr>
            <p:cNvSpPr/>
            <p:nvPr/>
          </p:nvSpPr>
          <p:spPr>
            <a:xfrm>
              <a:off x="11032444" y="11113115"/>
              <a:ext cx="129933" cy="23371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55" name="Curved Connector 12">
              <a:extLst>
                <a:ext uri="{FF2B5EF4-FFF2-40B4-BE49-F238E27FC236}">
                  <a16:creationId xmlns:a16="http://schemas.microsoft.com/office/drawing/2014/main" id="{78FB7432-30F7-5442-A0B9-47FF0CD8C3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66467" y="11346828"/>
              <a:ext cx="72953" cy="132809"/>
            </a:xfrm>
            <a:prstGeom prst="curvedConnector3">
              <a:avLst>
                <a:gd name="adj1" fmla="val -313352"/>
              </a:avLst>
            </a:prstGeom>
            <a:ln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08EB256-1CBE-1645-BC17-09FE05B8BF75}"/>
                </a:ext>
              </a:extLst>
            </p:cNvPr>
            <p:cNvCxnSpPr>
              <a:cxnSpLocks/>
            </p:cNvCxnSpPr>
            <p:nvPr/>
          </p:nvCxnSpPr>
          <p:spPr>
            <a:xfrm>
              <a:off x="8420676" y="11520374"/>
              <a:ext cx="2588603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0043CE41-927C-4242-9CA6-89D099773C18}"/>
                </a:ext>
              </a:extLst>
            </p:cNvPr>
            <p:cNvCxnSpPr>
              <a:cxnSpLocks/>
            </p:cNvCxnSpPr>
            <p:nvPr/>
          </p:nvCxnSpPr>
          <p:spPr>
            <a:xfrm>
              <a:off x="8458671" y="10973195"/>
              <a:ext cx="2425738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3E1AB10-B658-F048-818E-354DEB69B337}"/>
                </a:ext>
              </a:extLst>
            </p:cNvPr>
            <p:cNvGrpSpPr/>
            <p:nvPr/>
          </p:nvGrpSpPr>
          <p:grpSpPr>
            <a:xfrm>
              <a:off x="683001" y="13643537"/>
              <a:ext cx="628547" cy="393099"/>
              <a:chOff x="345357" y="4383603"/>
              <a:chExt cx="628547" cy="393099"/>
            </a:xfrm>
          </p:grpSpPr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0B1D54A6-1F5E-4A42-86F9-07D09B1CECA8}"/>
                  </a:ext>
                </a:extLst>
              </p:cNvPr>
              <p:cNvCxnSpPr/>
              <p:nvPr/>
            </p:nvCxnSpPr>
            <p:spPr>
              <a:xfrm>
                <a:off x="345357" y="4776702"/>
                <a:ext cx="54840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D02B9D6E-684E-8C4B-B8E7-AAE77F27A6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3762" y="4670553"/>
                <a:ext cx="80142" cy="1061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9CC735F-740A-DF48-ABA7-48432B4E81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9962" y="4383603"/>
                <a:ext cx="0" cy="286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2A30E36-8EB3-D346-A3CD-C5BCAAFDBC62}"/>
                </a:ext>
              </a:extLst>
            </p:cNvPr>
            <p:cNvSpPr txBox="1"/>
            <p:nvPr/>
          </p:nvSpPr>
          <p:spPr>
            <a:xfrm rot="16200000">
              <a:off x="-173891" y="15215304"/>
              <a:ext cx="2373983" cy="388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dirty="0" err="1"/>
                <a:t>optionalTagSet.isPresent</a:t>
              </a:r>
              <a:r>
                <a:rPr lang="en-US" dirty="0"/>
                <a:t>() &amp;&amp;</a:t>
              </a:r>
            </a:p>
            <a:p>
              <a:pPr algn="l"/>
              <a:r>
                <a:rPr lang="en-US" dirty="0"/>
                <a:t>!</a:t>
              </a:r>
              <a:r>
                <a:rPr lang="en-US" dirty="0" err="1"/>
                <a:t>optionalName.isPresent</a:t>
              </a:r>
              <a:r>
                <a:rPr lang="en-US" dirty="0"/>
                <a:t>()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6B259907-4D28-9843-934E-587529DFDBC9}"/>
                </a:ext>
              </a:extLst>
            </p:cNvPr>
            <p:cNvSpPr/>
            <p:nvPr/>
          </p:nvSpPr>
          <p:spPr>
            <a:xfrm>
              <a:off x="10897711" y="14935652"/>
              <a:ext cx="155771" cy="6565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67" name="Curved Connector 166">
              <a:extLst>
                <a:ext uri="{FF2B5EF4-FFF2-40B4-BE49-F238E27FC236}">
                  <a16:creationId xmlns:a16="http://schemas.microsoft.com/office/drawing/2014/main" id="{D802BB03-3C10-9E45-90D5-6EF4FBBFFF2E}"/>
                </a:ext>
              </a:extLst>
            </p:cNvPr>
            <p:cNvCxnSpPr>
              <a:cxnSpLocks/>
            </p:cNvCxnSpPr>
            <p:nvPr/>
          </p:nvCxnSpPr>
          <p:spPr>
            <a:xfrm>
              <a:off x="11048658" y="14954468"/>
              <a:ext cx="72937" cy="109922"/>
            </a:xfrm>
            <a:prstGeom prst="curvedConnector3">
              <a:avLst>
                <a:gd name="adj1" fmla="val 395134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urved Connector 12">
              <a:extLst>
                <a:ext uri="{FF2B5EF4-FFF2-40B4-BE49-F238E27FC236}">
                  <a16:creationId xmlns:a16="http://schemas.microsoft.com/office/drawing/2014/main" id="{8295CC5F-E45C-E34B-9522-2B68025D6A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66467" y="15342957"/>
              <a:ext cx="72953" cy="132809"/>
            </a:xfrm>
            <a:prstGeom prst="curvedConnector3">
              <a:avLst>
                <a:gd name="adj1" fmla="val -313352"/>
              </a:avLst>
            </a:prstGeom>
            <a:ln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C01B743-3B15-E14C-B1F1-38B1A0031572}"/>
                </a:ext>
              </a:extLst>
            </p:cNvPr>
            <p:cNvSpPr txBox="1"/>
            <p:nvPr/>
          </p:nvSpPr>
          <p:spPr>
            <a:xfrm>
              <a:off x="11316712" y="14769802"/>
              <a:ext cx="1295280" cy="166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dirty="0" err="1">
                  <a:solidFill>
                    <a:srgbClr val="7030A0"/>
                  </a:solidFill>
                </a:rPr>
                <a:t>getByTags</a:t>
              </a:r>
              <a:r>
                <a:rPr lang="en-US" sz="1200" dirty="0">
                  <a:solidFill>
                    <a:srgbClr val="7030A0"/>
                  </a:solidFill>
                </a:rPr>
                <a:t>()</a:t>
              </a:r>
              <a:endParaRPr lang="en-US" sz="12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672A2EB0-AE7D-6245-9048-F7842A503305}"/>
                </a:ext>
              </a:extLst>
            </p:cNvPr>
            <p:cNvGrpSpPr/>
            <p:nvPr/>
          </p:nvGrpSpPr>
          <p:grpSpPr>
            <a:xfrm>
              <a:off x="8423049" y="15938978"/>
              <a:ext cx="1503259" cy="826953"/>
              <a:chOff x="5202957" y="12088559"/>
              <a:chExt cx="1503259" cy="826953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2B2BB324-114C-A64C-BDA8-EB36980C9430}"/>
                  </a:ext>
                </a:extLst>
              </p:cNvPr>
              <p:cNvGrpSpPr/>
              <p:nvPr/>
            </p:nvGrpSpPr>
            <p:grpSpPr>
              <a:xfrm>
                <a:off x="5718673" y="12088559"/>
                <a:ext cx="987543" cy="826953"/>
                <a:chOff x="14256885" y="4659447"/>
                <a:chExt cx="1312860" cy="826953"/>
              </a:xfrm>
            </p:grpSpPr>
            <p:sp>
              <p:nvSpPr>
                <p:cNvPr id="174" name="Rectangle 62">
                  <a:extLst>
                    <a:ext uri="{FF2B5EF4-FFF2-40B4-BE49-F238E27FC236}">
                      <a16:creationId xmlns:a16="http://schemas.microsoft.com/office/drawing/2014/main" id="{A6A48095-E7AB-124A-95BD-A0A761ABE33E}"/>
                    </a:ext>
                  </a:extLst>
                </p:cNvPr>
                <p:cNvSpPr/>
                <p:nvPr/>
              </p:nvSpPr>
              <p:spPr>
                <a:xfrm>
                  <a:off x="14256885" y="4659447"/>
                  <a:ext cx="1312860" cy="516104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:Command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Result</a:t>
                  </a:r>
                  <a:endParaRPr lang="en-SG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EE792C68-EB0B-2445-8D5D-040AA619417F}"/>
                    </a:ext>
                  </a:extLst>
                </p:cNvPr>
                <p:cNvSpPr/>
                <p:nvPr/>
              </p:nvSpPr>
              <p:spPr>
                <a:xfrm>
                  <a:off x="14878497" y="5179667"/>
                  <a:ext cx="138546" cy="18660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 dirty="0"/>
                </a:p>
              </p:txBody>
            </p: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35B20108-B060-2647-9898-22A7A405E4A5}"/>
                    </a:ext>
                  </a:extLst>
                </p:cNvPr>
                <p:cNvCxnSpPr>
                  <a:cxnSpLocks/>
                  <a:stCxn id="175" idx="0"/>
                </p:cNvCxnSpPr>
                <p:nvPr/>
              </p:nvCxnSpPr>
              <p:spPr>
                <a:xfrm flipH="1">
                  <a:off x="14947769" y="5179667"/>
                  <a:ext cx="1" cy="306733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</p:grp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0176FED5-0F67-984E-8452-32D263D3BF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2957" y="12359875"/>
                <a:ext cx="504238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ECCBE16C-4FF9-0144-BB2F-F9E06D891C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8018" y="12786898"/>
                <a:ext cx="1048305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B5798E65-5D5A-6A4A-93EE-81E85D27F839}"/>
                </a:ext>
              </a:extLst>
            </p:cNvPr>
            <p:cNvCxnSpPr>
              <a:cxnSpLocks/>
            </p:cNvCxnSpPr>
            <p:nvPr/>
          </p:nvCxnSpPr>
          <p:spPr>
            <a:xfrm>
              <a:off x="8410420" y="15587707"/>
              <a:ext cx="2588603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B7D812F8-F3D3-FA4E-9702-9B4FC0884A27}"/>
                </a:ext>
              </a:extLst>
            </p:cNvPr>
            <p:cNvCxnSpPr>
              <a:cxnSpLocks/>
            </p:cNvCxnSpPr>
            <p:nvPr/>
          </p:nvCxnSpPr>
          <p:spPr>
            <a:xfrm>
              <a:off x="8359754" y="14990348"/>
              <a:ext cx="2537956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3D2C785A-73D8-D545-9C63-4442EA2E37A0}"/>
                </a:ext>
              </a:extLst>
            </p:cNvPr>
            <p:cNvCxnSpPr>
              <a:cxnSpLocks/>
            </p:cNvCxnSpPr>
            <p:nvPr/>
          </p:nvCxnSpPr>
          <p:spPr>
            <a:xfrm>
              <a:off x="2662545" y="12891974"/>
              <a:ext cx="563302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C784B5B1-84BC-D240-8498-65D67B513910}"/>
                </a:ext>
              </a:extLst>
            </p:cNvPr>
            <p:cNvCxnSpPr>
              <a:cxnSpLocks/>
            </p:cNvCxnSpPr>
            <p:nvPr/>
          </p:nvCxnSpPr>
          <p:spPr>
            <a:xfrm>
              <a:off x="2663639" y="16778174"/>
              <a:ext cx="560919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1DE079D8-3F5B-DD4F-8AF0-FB8A9319257A}"/>
                </a:ext>
              </a:extLst>
            </p:cNvPr>
            <p:cNvCxnSpPr>
              <a:cxnSpLocks/>
            </p:cNvCxnSpPr>
            <p:nvPr/>
          </p:nvCxnSpPr>
          <p:spPr>
            <a:xfrm>
              <a:off x="1304761" y="9358736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D0B7E47F-267C-4A45-8DA5-8AB5EEF7A4A0}"/>
                </a:ext>
              </a:extLst>
            </p:cNvPr>
            <p:cNvCxnSpPr>
              <a:cxnSpLocks/>
            </p:cNvCxnSpPr>
            <p:nvPr/>
          </p:nvCxnSpPr>
          <p:spPr>
            <a:xfrm>
              <a:off x="1380701" y="13030707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8C544438-5479-504F-BCAB-7CED8A4715D2}"/>
                </a:ext>
              </a:extLst>
            </p:cNvPr>
            <p:cNvCxnSpPr>
              <a:cxnSpLocks/>
            </p:cNvCxnSpPr>
            <p:nvPr/>
          </p:nvCxnSpPr>
          <p:spPr>
            <a:xfrm>
              <a:off x="1308704" y="17060388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97981C43-3251-744B-88AA-1CF076121B98}"/>
                </a:ext>
              </a:extLst>
            </p:cNvPr>
            <p:cNvSpPr txBox="1"/>
            <p:nvPr/>
          </p:nvSpPr>
          <p:spPr>
            <a:xfrm>
              <a:off x="2676362" y="5880145"/>
              <a:ext cx="2280255" cy="194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/>
                <a:t>parseCommand</a:t>
              </a:r>
              <a:r>
                <a:rPr lang="en-US" dirty="0"/>
                <a:t>(“list n/d* t/y”)</a:t>
              </a: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EE446095-39EA-0A41-9CB8-C888168737B5}"/>
                </a:ext>
              </a:extLst>
            </p:cNvPr>
            <p:cNvCxnSpPr>
              <a:cxnSpLocks/>
            </p:cNvCxnSpPr>
            <p:nvPr/>
          </p:nvCxnSpPr>
          <p:spPr>
            <a:xfrm>
              <a:off x="2671414" y="6141302"/>
              <a:ext cx="2256706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2D50FED5-19CB-C64B-A728-5BED829F6F87}"/>
                </a:ext>
              </a:extLst>
            </p:cNvPr>
            <p:cNvSpPr/>
            <p:nvPr/>
          </p:nvSpPr>
          <p:spPr>
            <a:xfrm>
              <a:off x="4934288" y="6093878"/>
              <a:ext cx="142689" cy="92441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7584BF4D-6B2B-CB49-AECB-EE76C1DABA04}"/>
                </a:ext>
              </a:extLst>
            </p:cNvPr>
            <p:cNvSpPr/>
            <p:nvPr/>
          </p:nvSpPr>
          <p:spPr>
            <a:xfrm>
              <a:off x="6506331" y="6153080"/>
              <a:ext cx="146182" cy="68884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97747961-1DE4-A948-ADE7-9D4C170F4FA2}"/>
                </a:ext>
              </a:extLst>
            </p:cNvPr>
            <p:cNvSpPr txBox="1"/>
            <p:nvPr/>
          </p:nvSpPr>
          <p:spPr>
            <a:xfrm>
              <a:off x="4975036" y="5974451"/>
              <a:ext cx="1640285" cy="194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parse(“list n/d* t/y”)</a:t>
              </a:r>
            </a:p>
          </p:txBody>
        </p: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147D89C6-EAD7-074F-BFB0-AA60646929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7638" y="6213976"/>
              <a:ext cx="1413193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0C0E792-B465-E546-B30B-1FE291C204C2}"/>
                </a:ext>
              </a:extLst>
            </p:cNvPr>
            <p:cNvCxnSpPr>
              <a:cxnSpLocks/>
            </p:cNvCxnSpPr>
            <p:nvPr/>
          </p:nvCxnSpPr>
          <p:spPr>
            <a:xfrm>
              <a:off x="2647584" y="5404971"/>
              <a:ext cx="560919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073AEF9A-D108-A643-8C89-21E5A7533E55}"/>
                </a:ext>
              </a:extLst>
            </p:cNvPr>
            <p:cNvCxnSpPr>
              <a:cxnSpLocks/>
            </p:cNvCxnSpPr>
            <p:nvPr/>
          </p:nvCxnSpPr>
          <p:spPr>
            <a:xfrm>
              <a:off x="5253260" y="3473278"/>
              <a:ext cx="139052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79870CEC-CDA9-134D-A517-F7D3B53D16DB}"/>
                </a:ext>
              </a:extLst>
            </p:cNvPr>
            <p:cNvSpPr/>
            <p:nvPr/>
          </p:nvSpPr>
          <p:spPr>
            <a:xfrm>
              <a:off x="8286768" y="6482921"/>
              <a:ext cx="152400" cy="16963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19" name="Rectangle 62">
              <a:extLst>
                <a:ext uri="{FF2B5EF4-FFF2-40B4-BE49-F238E27FC236}">
                  <a16:creationId xmlns:a16="http://schemas.microsoft.com/office/drawing/2014/main" id="{3E34569C-46D6-5E4F-AB2B-71BB72B1C794}"/>
                </a:ext>
              </a:extLst>
            </p:cNvPr>
            <p:cNvSpPr/>
            <p:nvPr/>
          </p:nvSpPr>
          <p:spPr>
            <a:xfrm>
              <a:off x="7554835" y="5998713"/>
              <a:ext cx="1609838" cy="461372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ListCommand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083728D0-B3F8-2D49-AF8C-48544B1434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0021" y="6229876"/>
              <a:ext cx="884448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7F80D3E6-DCC3-2B44-B704-0B15B90257C7}"/>
                </a:ext>
              </a:extLst>
            </p:cNvPr>
            <p:cNvCxnSpPr>
              <a:cxnSpLocks/>
            </p:cNvCxnSpPr>
            <p:nvPr/>
          </p:nvCxnSpPr>
          <p:spPr>
            <a:xfrm>
              <a:off x="6664837" y="6652559"/>
              <a:ext cx="163073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E917D87B-9EB7-6C48-AE22-B0B43AF9696D}"/>
                </a:ext>
              </a:extLst>
            </p:cNvPr>
            <p:cNvCxnSpPr>
              <a:cxnSpLocks/>
            </p:cNvCxnSpPr>
            <p:nvPr/>
          </p:nvCxnSpPr>
          <p:spPr>
            <a:xfrm>
              <a:off x="5087636" y="6793144"/>
              <a:ext cx="139052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C88829BC-175C-D94C-A242-D3A64944B055}"/>
                </a:ext>
              </a:extLst>
            </p:cNvPr>
            <p:cNvCxnSpPr>
              <a:cxnSpLocks/>
            </p:cNvCxnSpPr>
            <p:nvPr/>
          </p:nvCxnSpPr>
          <p:spPr>
            <a:xfrm>
              <a:off x="2647584" y="6948374"/>
              <a:ext cx="227033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C1F9E8DE-C634-2646-9B1B-72BAE4DE8784}"/>
                </a:ext>
              </a:extLst>
            </p:cNvPr>
            <p:cNvSpPr/>
            <p:nvPr/>
          </p:nvSpPr>
          <p:spPr>
            <a:xfrm>
              <a:off x="2504806" y="5896250"/>
              <a:ext cx="157739" cy="354520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DC2689C9-7155-724A-94AB-B682A14C8839}"/>
                </a:ext>
              </a:extLst>
            </p:cNvPr>
            <p:cNvSpPr/>
            <p:nvPr/>
          </p:nvSpPr>
          <p:spPr>
            <a:xfrm>
              <a:off x="2504745" y="9635118"/>
              <a:ext cx="167879" cy="350326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40D24B1-BDB2-0C4E-8301-7BB54F239B7F}"/>
                </a:ext>
              </a:extLst>
            </p:cNvPr>
            <p:cNvSpPr/>
            <p:nvPr/>
          </p:nvSpPr>
          <p:spPr>
            <a:xfrm>
              <a:off x="2504745" y="13560378"/>
              <a:ext cx="154276" cy="375119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AEDAFCB4-D94D-2F4A-8B1B-C8E81D0FFBF6}"/>
                </a:ext>
              </a:extLst>
            </p:cNvPr>
            <p:cNvSpPr txBox="1"/>
            <p:nvPr/>
          </p:nvSpPr>
          <p:spPr>
            <a:xfrm>
              <a:off x="2691325" y="9702404"/>
              <a:ext cx="2280255" cy="194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/>
                <a:t>parseCommand</a:t>
              </a:r>
              <a:r>
                <a:rPr lang="en-US" dirty="0"/>
                <a:t>(“list n/d*)</a:t>
              </a:r>
            </a:p>
          </p:txBody>
        </p: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DCC676FA-6CAB-5F42-907F-B4EBD4C68095}"/>
                </a:ext>
              </a:extLst>
            </p:cNvPr>
            <p:cNvCxnSpPr>
              <a:cxnSpLocks/>
            </p:cNvCxnSpPr>
            <p:nvPr/>
          </p:nvCxnSpPr>
          <p:spPr>
            <a:xfrm>
              <a:off x="2686377" y="9963561"/>
              <a:ext cx="2256706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B81BED4B-E7A2-3543-AE4E-EC3D74B1DC8E}"/>
                </a:ext>
              </a:extLst>
            </p:cNvPr>
            <p:cNvSpPr/>
            <p:nvPr/>
          </p:nvSpPr>
          <p:spPr>
            <a:xfrm>
              <a:off x="4949250" y="9929552"/>
              <a:ext cx="149910" cy="67845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58144F1D-97C9-BB4A-BA1A-437A5FBD5759}"/>
                </a:ext>
              </a:extLst>
            </p:cNvPr>
            <p:cNvCxnSpPr>
              <a:cxnSpLocks/>
            </p:cNvCxnSpPr>
            <p:nvPr/>
          </p:nvCxnSpPr>
          <p:spPr>
            <a:xfrm>
              <a:off x="2662547" y="10557495"/>
              <a:ext cx="227033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B9CECBE-F326-374E-AF2F-9692906233B3}"/>
                </a:ext>
              </a:extLst>
            </p:cNvPr>
            <p:cNvSpPr/>
            <p:nvPr/>
          </p:nvSpPr>
          <p:spPr>
            <a:xfrm>
              <a:off x="6521381" y="9940448"/>
              <a:ext cx="131133" cy="49446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D2C5A65-0C4F-F147-AD45-0A57D3EF9DC1}"/>
                </a:ext>
              </a:extLst>
            </p:cNvPr>
            <p:cNvSpPr txBox="1"/>
            <p:nvPr/>
          </p:nvSpPr>
          <p:spPr>
            <a:xfrm>
              <a:off x="5038560" y="9733904"/>
              <a:ext cx="1491168" cy="194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parse(“list n/d*)</a:t>
              </a:r>
            </a:p>
          </p:txBody>
        </p: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8CA77885-A7F6-A948-8CE3-E8B42228D1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687" y="9973429"/>
              <a:ext cx="1413193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1628954C-91A8-A34D-914E-F1BEAF49C646}"/>
                </a:ext>
              </a:extLst>
            </p:cNvPr>
            <p:cNvCxnSpPr>
              <a:cxnSpLocks/>
            </p:cNvCxnSpPr>
            <p:nvPr/>
          </p:nvCxnSpPr>
          <p:spPr>
            <a:xfrm>
              <a:off x="5109180" y="10393211"/>
              <a:ext cx="152958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8907D4B-1FE1-1344-A01B-5B79732377CA}"/>
                </a:ext>
              </a:extLst>
            </p:cNvPr>
            <p:cNvSpPr/>
            <p:nvPr/>
          </p:nvSpPr>
          <p:spPr>
            <a:xfrm>
              <a:off x="8285304" y="10163533"/>
              <a:ext cx="152400" cy="16963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39" name="Rectangle 62">
              <a:extLst>
                <a:ext uri="{FF2B5EF4-FFF2-40B4-BE49-F238E27FC236}">
                  <a16:creationId xmlns:a16="http://schemas.microsoft.com/office/drawing/2014/main" id="{DA07F06D-644A-4849-9865-A36D744C5D8D}"/>
                </a:ext>
              </a:extLst>
            </p:cNvPr>
            <p:cNvSpPr/>
            <p:nvPr/>
          </p:nvSpPr>
          <p:spPr>
            <a:xfrm>
              <a:off x="7554835" y="9699217"/>
              <a:ext cx="1609838" cy="461372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ListCommand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B2DE9BFC-C2E8-594D-81A2-D05FF7DCBC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0021" y="9973484"/>
              <a:ext cx="884448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B8F9605B-F622-1E40-8DEA-07C3868E6D6B}"/>
                </a:ext>
              </a:extLst>
            </p:cNvPr>
            <p:cNvCxnSpPr>
              <a:cxnSpLocks/>
            </p:cNvCxnSpPr>
            <p:nvPr/>
          </p:nvCxnSpPr>
          <p:spPr>
            <a:xfrm>
              <a:off x="6656038" y="10315962"/>
              <a:ext cx="163073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B81E0C40-ABE4-6F4D-842C-4671F54D3D25}"/>
                </a:ext>
              </a:extLst>
            </p:cNvPr>
            <p:cNvCxnSpPr>
              <a:cxnSpLocks/>
              <a:stCxn id="218" idx="2"/>
            </p:cNvCxnSpPr>
            <p:nvPr/>
          </p:nvCxnSpPr>
          <p:spPr>
            <a:xfrm flipH="1">
              <a:off x="8360832" y="6652560"/>
              <a:ext cx="2136" cy="1925165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9E3A7F92-A871-E745-8602-DF85C44C323B}"/>
                </a:ext>
              </a:extLst>
            </p:cNvPr>
            <p:cNvSpPr/>
            <p:nvPr/>
          </p:nvSpPr>
          <p:spPr>
            <a:xfrm>
              <a:off x="8279526" y="6808287"/>
              <a:ext cx="177011" cy="26331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04706232-F584-8F4E-8CEE-2374871E7F9A}"/>
                </a:ext>
              </a:extLst>
            </p:cNvPr>
            <p:cNvCxnSpPr>
              <a:cxnSpLocks/>
              <a:stCxn id="239" idx="2"/>
            </p:cNvCxnSpPr>
            <p:nvPr/>
          </p:nvCxnSpPr>
          <p:spPr>
            <a:xfrm>
              <a:off x="8359754" y="10160590"/>
              <a:ext cx="0" cy="8178507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B8789BC5-3D93-B54B-BC1B-4034C900DE78}"/>
                </a:ext>
              </a:extLst>
            </p:cNvPr>
            <p:cNvSpPr/>
            <p:nvPr/>
          </p:nvSpPr>
          <p:spPr>
            <a:xfrm>
              <a:off x="8286769" y="10393211"/>
              <a:ext cx="155771" cy="263749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798620FD-C0F5-7B4D-90FD-67A4D791C50E}"/>
                </a:ext>
              </a:extLst>
            </p:cNvPr>
            <p:cNvSpPr/>
            <p:nvPr/>
          </p:nvSpPr>
          <p:spPr>
            <a:xfrm>
              <a:off x="8279526" y="14708286"/>
              <a:ext cx="148800" cy="235210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2D03C571-8648-E445-A8C5-B7920F236057}"/>
                </a:ext>
              </a:extLst>
            </p:cNvPr>
            <p:cNvCxnSpPr>
              <a:cxnSpLocks/>
            </p:cNvCxnSpPr>
            <p:nvPr/>
          </p:nvCxnSpPr>
          <p:spPr>
            <a:xfrm>
              <a:off x="2647584" y="9358736"/>
              <a:ext cx="560919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CFDBD86B-FC0C-4B42-93F9-FE8CE0014541}"/>
                </a:ext>
              </a:extLst>
            </p:cNvPr>
            <p:cNvSpPr txBox="1"/>
            <p:nvPr/>
          </p:nvSpPr>
          <p:spPr>
            <a:xfrm>
              <a:off x="5163581" y="7105096"/>
              <a:ext cx="855808" cy="194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B37B27D8-E158-3648-B3E8-F3776D5CEB69}"/>
                </a:ext>
              </a:extLst>
            </p:cNvPr>
            <p:cNvCxnSpPr>
              <a:cxnSpLocks/>
            </p:cNvCxnSpPr>
            <p:nvPr/>
          </p:nvCxnSpPr>
          <p:spPr>
            <a:xfrm>
              <a:off x="2635392" y="7333206"/>
              <a:ext cx="560076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20339B0D-8AFB-CF4D-999E-BD47E66F3CE7}"/>
                </a:ext>
              </a:extLst>
            </p:cNvPr>
            <p:cNvSpPr txBox="1"/>
            <p:nvPr/>
          </p:nvSpPr>
          <p:spPr>
            <a:xfrm>
              <a:off x="5204551" y="10584884"/>
              <a:ext cx="855808" cy="194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FD039C65-B9AE-A74A-87E1-EE35D5D3A084}"/>
                </a:ext>
              </a:extLst>
            </p:cNvPr>
            <p:cNvCxnSpPr>
              <a:cxnSpLocks/>
            </p:cNvCxnSpPr>
            <p:nvPr/>
          </p:nvCxnSpPr>
          <p:spPr>
            <a:xfrm>
              <a:off x="2676362" y="10812994"/>
              <a:ext cx="560076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28220A4F-9C19-BC44-B42E-E080A6399FBA}"/>
                </a:ext>
              </a:extLst>
            </p:cNvPr>
            <p:cNvSpPr txBox="1"/>
            <p:nvPr/>
          </p:nvSpPr>
          <p:spPr>
            <a:xfrm rot="16200000">
              <a:off x="-97710" y="3279223"/>
              <a:ext cx="2373983" cy="388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dirty="0"/>
                <a:t>!</a:t>
              </a:r>
              <a:r>
                <a:rPr lang="en-US" dirty="0" err="1"/>
                <a:t>optionalTagSet.isPresent</a:t>
              </a:r>
              <a:r>
                <a:rPr lang="en-US" dirty="0"/>
                <a:t>() &amp;&amp;</a:t>
              </a:r>
            </a:p>
            <a:p>
              <a:pPr algn="l"/>
              <a:r>
                <a:rPr lang="en-US" dirty="0"/>
                <a:t>!</a:t>
              </a:r>
              <a:r>
                <a:rPr lang="en-US" dirty="0" err="1"/>
                <a:t>optionalName.isPresent</a:t>
              </a:r>
              <a:r>
                <a:rPr lang="en-US" dirty="0"/>
                <a:t>()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AD1AABBF-15D8-884E-B7EF-1F5A4C73252B}"/>
                </a:ext>
              </a:extLst>
            </p:cNvPr>
            <p:cNvSpPr txBox="1"/>
            <p:nvPr/>
          </p:nvSpPr>
          <p:spPr>
            <a:xfrm>
              <a:off x="2691325" y="13788729"/>
              <a:ext cx="2280255" cy="194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/>
                <a:t>parseCommand</a:t>
              </a:r>
              <a:r>
                <a:rPr lang="en-US" dirty="0"/>
                <a:t>(“list t/t”)</a:t>
              </a:r>
            </a:p>
          </p:txBody>
        </p: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B5375C1B-E164-A147-ACF2-9E9140AC9048}"/>
                </a:ext>
              </a:extLst>
            </p:cNvPr>
            <p:cNvCxnSpPr>
              <a:cxnSpLocks/>
            </p:cNvCxnSpPr>
            <p:nvPr/>
          </p:nvCxnSpPr>
          <p:spPr>
            <a:xfrm>
              <a:off x="2686377" y="14049886"/>
              <a:ext cx="2256706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B8508A7F-A4DE-004B-B8E2-1D25026B35B4}"/>
                </a:ext>
              </a:extLst>
            </p:cNvPr>
            <p:cNvSpPr/>
            <p:nvPr/>
          </p:nvSpPr>
          <p:spPr>
            <a:xfrm>
              <a:off x="4949250" y="14015877"/>
              <a:ext cx="149910" cy="67845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D29497BE-1F9D-C040-9854-4A2037FE14A7}"/>
                </a:ext>
              </a:extLst>
            </p:cNvPr>
            <p:cNvCxnSpPr>
              <a:cxnSpLocks/>
            </p:cNvCxnSpPr>
            <p:nvPr/>
          </p:nvCxnSpPr>
          <p:spPr>
            <a:xfrm>
              <a:off x="2662547" y="14643820"/>
              <a:ext cx="227033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99731BCC-63CE-814F-913B-93C3735DDB41}"/>
                </a:ext>
              </a:extLst>
            </p:cNvPr>
            <p:cNvSpPr/>
            <p:nvPr/>
          </p:nvSpPr>
          <p:spPr>
            <a:xfrm>
              <a:off x="6521381" y="14026773"/>
              <a:ext cx="131133" cy="49446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583BEF23-AAC1-4B4E-96C6-257E45A39DFB}"/>
                </a:ext>
              </a:extLst>
            </p:cNvPr>
            <p:cNvSpPr txBox="1"/>
            <p:nvPr/>
          </p:nvSpPr>
          <p:spPr>
            <a:xfrm>
              <a:off x="5038560" y="13820229"/>
              <a:ext cx="1491168" cy="194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parse(“list t/t)</a:t>
              </a:r>
            </a:p>
          </p:txBody>
        </p: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49CC2F82-BD6E-C347-BD3D-4E075FE50C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687" y="14059754"/>
              <a:ext cx="1413193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E8B389B0-72CC-0242-809F-3EDEAD982AD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180" y="14479536"/>
              <a:ext cx="152958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9A33FF31-FA50-D242-A2C2-EDF7F96FC5C1}"/>
                </a:ext>
              </a:extLst>
            </p:cNvPr>
            <p:cNvSpPr/>
            <p:nvPr/>
          </p:nvSpPr>
          <p:spPr>
            <a:xfrm>
              <a:off x="8285304" y="14249858"/>
              <a:ext cx="152400" cy="16963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76" name="Rectangle 62">
              <a:extLst>
                <a:ext uri="{FF2B5EF4-FFF2-40B4-BE49-F238E27FC236}">
                  <a16:creationId xmlns:a16="http://schemas.microsoft.com/office/drawing/2014/main" id="{D3A6379B-4B14-2E44-A859-F44A00346CD0}"/>
                </a:ext>
              </a:extLst>
            </p:cNvPr>
            <p:cNvSpPr/>
            <p:nvPr/>
          </p:nvSpPr>
          <p:spPr>
            <a:xfrm>
              <a:off x="7554835" y="13785542"/>
              <a:ext cx="1609838" cy="461372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ListCommand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67558C13-F1CD-4344-A68F-2DE6A714F7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0021" y="14059809"/>
              <a:ext cx="884448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EFA6BF17-5BF9-7A46-8197-B0A67BD17BE8}"/>
                </a:ext>
              </a:extLst>
            </p:cNvPr>
            <p:cNvCxnSpPr>
              <a:cxnSpLocks/>
            </p:cNvCxnSpPr>
            <p:nvPr/>
          </p:nvCxnSpPr>
          <p:spPr>
            <a:xfrm>
              <a:off x="6656038" y="14402287"/>
              <a:ext cx="163073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728E960B-CBA1-B24C-945D-57962C30496F}"/>
                </a:ext>
              </a:extLst>
            </p:cNvPr>
            <p:cNvSpPr txBox="1"/>
            <p:nvPr/>
          </p:nvSpPr>
          <p:spPr>
            <a:xfrm>
              <a:off x="5190711" y="14629854"/>
              <a:ext cx="855808" cy="194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1F596356-31E5-604B-997E-71AE8DB1C6D5}"/>
                </a:ext>
              </a:extLst>
            </p:cNvPr>
            <p:cNvCxnSpPr>
              <a:cxnSpLocks/>
            </p:cNvCxnSpPr>
            <p:nvPr/>
          </p:nvCxnSpPr>
          <p:spPr>
            <a:xfrm>
              <a:off x="2662522" y="14857964"/>
              <a:ext cx="560076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0F7268A2-E461-504A-9EB0-8AB11AE6D8A4}"/>
                </a:ext>
              </a:extLst>
            </p:cNvPr>
            <p:cNvGrpSpPr/>
            <p:nvPr/>
          </p:nvGrpSpPr>
          <p:grpSpPr>
            <a:xfrm>
              <a:off x="649631" y="1596246"/>
              <a:ext cx="628547" cy="393099"/>
              <a:chOff x="345357" y="4383603"/>
              <a:chExt cx="628547" cy="393099"/>
            </a:xfrm>
          </p:grpSpPr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A625515F-EE4A-474B-991A-166265F323D9}"/>
                  </a:ext>
                </a:extLst>
              </p:cNvPr>
              <p:cNvCxnSpPr/>
              <p:nvPr/>
            </p:nvCxnSpPr>
            <p:spPr>
              <a:xfrm>
                <a:off x="345357" y="4776702"/>
                <a:ext cx="54840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4298182A-56FE-A547-9ED6-13EFFDEF82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3762" y="4670553"/>
                <a:ext cx="80142" cy="1061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F003ABC9-1592-874B-B902-B2E6979A99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9962" y="4383603"/>
                <a:ext cx="0" cy="286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6A311E70-81E7-FF45-A9CF-9F5BD35E4E1E}"/>
                </a:ext>
              </a:extLst>
            </p:cNvPr>
            <p:cNvCxnSpPr>
              <a:cxnSpLocks/>
            </p:cNvCxnSpPr>
            <p:nvPr/>
          </p:nvCxnSpPr>
          <p:spPr>
            <a:xfrm>
              <a:off x="638635" y="6119897"/>
              <a:ext cx="1897545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268D57BA-672C-0941-8D7E-DAB8D765B2EF}"/>
                </a:ext>
              </a:extLst>
            </p:cNvPr>
            <p:cNvSpPr txBox="1"/>
            <p:nvPr/>
          </p:nvSpPr>
          <p:spPr>
            <a:xfrm>
              <a:off x="655238" y="5861744"/>
              <a:ext cx="1823939" cy="194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70C0"/>
                  </a:solidFill>
                </a:rPr>
                <a:t>execute(“list n/d* t/y”)</a:t>
              </a:r>
            </a:p>
          </p:txBody>
        </p:sp>
      </p:grp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B391C00-B69F-594C-8AB2-EAA5291A56CC}"/>
              </a:ext>
            </a:extLst>
          </p:cNvPr>
          <p:cNvCxnSpPr>
            <a:cxnSpLocks/>
          </p:cNvCxnSpPr>
          <p:nvPr/>
        </p:nvCxnSpPr>
        <p:spPr>
          <a:xfrm>
            <a:off x="216618" y="11333162"/>
            <a:ext cx="210668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629D7545-3EEA-DB4B-84CD-E3D50FD9C7E3}"/>
              </a:ext>
            </a:extLst>
          </p:cNvPr>
          <p:cNvSpPr txBox="1"/>
          <p:nvPr/>
        </p:nvSpPr>
        <p:spPr>
          <a:xfrm>
            <a:off x="284339" y="11046556"/>
            <a:ext cx="20249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execute(“list n/d”)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233C6AE-FC03-3F45-894D-DD1223B2390F}"/>
              </a:ext>
            </a:extLst>
          </p:cNvPr>
          <p:cNvCxnSpPr>
            <a:cxnSpLocks/>
          </p:cNvCxnSpPr>
          <p:nvPr/>
        </p:nvCxnSpPr>
        <p:spPr>
          <a:xfrm>
            <a:off x="251356" y="15886968"/>
            <a:ext cx="210668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37A487E0-4E87-7549-AFC6-602C29EAAC97}"/>
              </a:ext>
            </a:extLst>
          </p:cNvPr>
          <p:cNvSpPr txBox="1"/>
          <p:nvPr/>
        </p:nvSpPr>
        <p:spPr>
          <a:xfrm>
            <a:off x="319077" y="15600362"/>
            <a:ext cx="20249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execute(“list t/t”)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F1448834-ACA6-F343-BA87-95E213CC197E}"/>
              </a:ext>
            </a:extLst>
          </p:cNvPr>
          <p:cNvSpPr/>
          <p:nvPr/>
        </p:nvSpPr>
        <p:spPr>
          <a:xfrm>
            <a:off x="6133306" y="5846766"/>
            <a:ext cx="4416550" cy="6105943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3" name="Rectangle 65">
            <a:extLst>
              <a:ext uri="{FF2B5EF4-FFF2-40B4-BE49-F238E27FC236}">
                <a16:creationId xmlns:a16="http://schemas.microsoft.com/office/drawing/2014/main" id="{AD895F69-E459-D24E-9A44-8F7CDA03BCF6}"/>
              </a:ext>
            </a:extLst>
          </p:cNvPr>
          <p:cNvSpPr/>
          <p:nvPr/>
        </p:nvSpPr>
        <p:spPr>
          <a:xfrm>
            <a:off x="-3318541" y="5833756"/>
            <a:ext cx="9324841" cy="610594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69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187</Words>
  <Application>Microsoft Macintosh PowerPoint</Application>
  <PresentationFormat>Custom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Ian Wu Ling En</cp:lastModifiedBy>
  <cp:revision>118</cp:revision>
  <dcterms:created xsi:type="dcterms:W3CDTF">2016-07-22T14:33:02Z</dcterms:created>
  <dcterms:modified xsi:type="dcterms:W3CDTF">2019-03-31T08:20:27Z</dcterms:modified>
</cp:coreProperties>
</file>