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7113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90" autoAdjust="0"/>
  </p:normalViewPr>
  <p:slideViewPr>
    <p:cSldViewPr showGuides="1">
      <p:cViewPr varScale="1">
        <p:scale>
          <a:sx n="72" d="100"/>
          <a:sy n="72" d="100"/>
        </p:scale>
        <p:origin x="99" y="241"/>
      </p:cViewPr>
      <p:guideLst>
        <p:guide orient="horz" pos="1488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9238" y="685800"/>
            <a:ext cx="73564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When to x?</a:t>
            </a:r>
            <a:br>
              <a:rPr lang="en-SG" dirty="0"/>
            </a:br>
            <a:r>
              <a:rPr lang="en-SG" dirty="0"/>
              <a:t>:Class name convention</a:t>
            </a:r>
            <a:br>
              <a:rPr lang="en-SG" dirty="0"/>
            </a:br>
            <a:r>
              <a:rPr lang="en-SG" dirty="0"/>
              <a:t>.show()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5" y="2130445"/>
            <a:ext cx="1250465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706" y="3886200"/>
            <a:ext cx="102979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5740" y="274658"/>
            <a:ext cx="331005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574" y="274658"/>
            <a:ext cx="968498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99" y="4406920"/>
            <a:ext cx="125046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099" y="2906713"/>
            <a:ext cx="125046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571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8280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3" y="1535113"/>
            <a:ext cx="65000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73" y="2174875"/>
            <a:ext cx="65000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3177" y="1535113"/>
            <a:ext cx="65026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3177" y="2174875"/>
            <a:ext cx="65026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73" y="273050"/>
            <a:ext cx="48399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741" y="273070"/>
            <a:ext cx="8224062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73" y="1435103"/>
            <a:ext cx="48399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531" y="4800600"/>
            <a:ext cx="88268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83531" y="612775"/>
            <a:ext cx="882681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3531" y="5367338"/>
            <a:ext cx="88268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572" y="274638"/>
            <a:ext cx="132402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2" y="1600206"/>
            <a:ext cx="132402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572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6385" y="6356370"/>
            <a:ext cx="4658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3148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5">
            <a:extLst>
              <a:ext uri="{FF2B5EF4-FFF2-40B4-BE49-F238E27FC236}">
                <a16:creationId xmlns:a16="http://schemas.microsoft.com/office/drawing/2014/main" id="{7EDEFD44-220B-4F16-9705-87270D40A9DE}"/>
              </a:ext>
            </a:extLst>
          </p:cNvPr>
          <p:cNvSpPr/>
          <p:nvPr/>
        </p:nvSpPr>
        <p:spPr>
          <a:xfrm>
            <a:off x="9940291" y="304799"/>
            <a:ext cx="2977513" cy="5965241"/>
          </a:xfrm>
          <a:prstGeom prst="roundRect">
            <a:avLst>
              <a:gd name="adj" fmla="val 3484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8520846" y="279246"/>
            <a:ext cx="1386763" cy="596524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97681" y="304800"/>
            <a:ext cx="7964668" cy="596524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02709" y="679193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30515" y="1042869"/>
            <a:ext cx="0" cy="51499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58506" y="1393563"/>
            <a:ext cx="169297" cy="46062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56747" y="55826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70143" y="1042867"/>
            <a:ext cx="0" cy="21606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98138" y="1501064"/>
            <a:ext cx="145571" cy="10042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6356376" y="1674002"/>
            <a:ext cx="1002" cy="1389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284170" y="1895760"/>
            <a:ext cx="138706" cy="3571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38669" y="139724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9441" y="1125847"/>
            <a:ext cx="13230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execute(“stats”)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55528" y="1622510"/>
            <a:ext cx="1397357" cy="21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43526" y="2971800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5528" y="2245486"/>
            <a:ext cx="21555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16881" y="2514600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62455" y="593980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04756" y="1241398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(“stats”)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451805" y="4569854"/>
            <a:ext cx="1475876" cy="335427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err="1">
                <a:solidFill>
                  <a:schemeClr val="tx1"/>
                </a:solidFill>
              </a:rPr>
              <a:t>StatisticView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8642824" y="2505323"/>
            <a:ext cx="841636" cy="3001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090868" y="2762786"/>
            <a:ext cx="1" cy="33717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991513" y="3247636"/>
            <a:ext cx="155966" cy="5623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441281" y="3276599"/>
            <a:ext cx="25298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552885" y="1316853"/>
            <a:ext cx="1609838" cy="578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StatsCommand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727807" y="3154145"/>
            <a:ext cx="4527931" cy="457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27806" y="1499176"/>
            <a:ext cx="225670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453028" y="5670047"/>
            <a:ext cx="12364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11189742" y="4905281"/>
            <a:ext cx="1" cy="122924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1556974" y="5002294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show()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453028" y="5060130"/>
            <a:ext cx="4655340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279960" y="3083724"/>
            <a:ext cx="160055" cy="27874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6259079" y="5919226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6893169" y="3017243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getPlayerStats</a:t>
            </a:r>
            <a:r>
              <a:rPr lang="en-US" dirty="0"/>
              <a:t>()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6453028" y="4569509"/>
            <a:ext cx="257905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 flipV="1">
            <a:off x="6441281" y="3713067"/>
            <a:ext cx="2626432" cy="634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6353523" y="5172875"/>
            <a:ext cx="2017686" cy="839387"/>
            <a:chOff x="13874307" y="4659447"/>
            <a:chExt cx="2017686" cy="839387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256889" y="4659447"/>
              <a:ext cx="1635104" cy="30823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CommandResult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4998240" y="4967681"/>
              <a:ext cx="212001" cy="2334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74307" y="5097862"/>
              <a:ext cx="0" cy="40097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6427816" y="5423699"/>
            <a:ext cx="3182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710911" y="5871212"/>
            <a:ext cx="4649077" cy="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6392101" y="4044734"/>
            <a:ext cx="25790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65A584-4559-4D2A-91FD-3C1FC0E178C6}"/>
              </a:ext>
            </a:extLst>
          </p:cNvPr>
          <p:cNvSpPr txBox="1"/>
          <p:nvPr/>
        </p:nvSpPr>
        <p:spPr>
          <a:xfrm>
            <a:off x="6864915" y="3798328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generateData</a:t>
            </a:r>
            <a:r>
              <a:rPr lang="en-US" dirty="0"/>
              <a:t>()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7AFFB1-5822-4FD4-9181-238F426358D8}"/>
              </a:ext>
            </a:extLst>
          </p:cNvPr>
          <p:cNvSpPr/>
          <p:nvPr/>
        </p:nvSpPr>
        <p:spPr>
          <a:xfrm>
            <a:off x="8982944" y="4009635"/>
            <a:ext cx="164533" cy="7015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068371-6B97-4FC1-A34C-931CC3900EC0}"/>
              </a:ext>
            </a:extLst>
          </p:cNvPr>
          <p:cNvCxnSpPr>
            <a:cxnSpLocks/>
          </p:cNvCxnSpPr>
          <p:nvPr/>
        </p:nvCxnSpPr>
        <p:spPr>
          <a:xfrm>
            <a:off x="6400876" y="4800600"/>
            <a:ext cx="406742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60AA690-545C-4CF2-B7FE-564CD9109B93}"/>
              </a:ext>
            </a:extLst>
          </p:cNvPr>
          <p:cNvSpPr/>
          <p:nvPr/>
        </p:nvSpPr>
        <p:spPr>
          <a:xfrm>
            <a:off x="11108367" y="4905273"/>
            <a:ext cx="180229" cy="33542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8" name="Curved Connector 12">
            <a:extLst>
              <a:ext uri="{FF2B5EF4-FFF2-40B4-BE49-F238E27FC236}">
                <a16:creationId xmlns:a16="http://schemas.microsoft.com/office/drawing/2014/main" id="{6FC323B1-2B82-4579-9AE9-62047F74BEE6}"/>
              </a:ext>
            </a:extLst>
          </p:cNvPr>
          <p:cNvCxnSpPr>
            <a:cxnSpLocks/>
          </p:cNvCxnSpPr>
          <p:nvPr/>
        </p:nvCxnSpPr>
        <p:spPr>
          <a:xfrm>
            <a:off x="11257893" y="4937167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38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boston cheong</cp:lastModifiedBy>
  <cp:revision>122</cp:revision>
  <dcterms:created xsi:type="dcterms:W3CDTF">2016-07-22T14:33:02Z</dcterms:created>
  <dcterms:modified xsi:type="dcterms:W3CDTF">2019-03-31T08:21:02Z</dcterms:modified>
</cp:coreProperties>
</file>