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206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to x?</a:t>
            </a:r>
            <a:br>
              <a:rPr lang="en-SG" dirty="0"/>
            </a:br>
            <a:r>
              <a:rPr lang="en-SG" dirty="0"/>
              <a:t>:Class name convention</a:t>
            </a:r>
            <a:br>
              <a:rPr lang="en-SG" dirty="0"/>
            </a:br>
            <a:r>
              <a:rPr lang="en-SG" dirty="0"/>
              <a:t>.show()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10309279" y="170812"/>
            <a:ext cx="1926183" cy="6582967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5426" y="145258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43087" y="145258"/>
            <a:ext cx="7938149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10911" y="1017442"/>
            <a:ext cx="0" cy="61961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5" y="1393563"/>
            <a:ext cx="250405" cy="5255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:Battleship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5712" y="1042867"/>
            <a:ext cx="24431" cy="63485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59079" y="1447800"/>
            <a:ext cx="173266" cy="10484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90634" y="1668091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43936" y="1520174"/>
            <a:ext cx="1397357" cy="2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8188" y="2697782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24459" y="2007727"/>
            <a:ext cx="2155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11" y="2496282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00568" y="662303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parseCommand(“stats”)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98019" y="4770400"/>
            <a:ext cx="1475876" cy="3354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StatisticView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3" y="2505324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98415" y="2713286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44038" y="3276600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4" y="1316853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72518" y="2890740"/>
            <a:ext cx="4607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93559" y="1449203"/>
            <a:ext cx="2193656" cy="151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69487" y="6321781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1228008" y="5105827"/>
            <a:ext cx="7949" cy="212103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603336" y="5172875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571146"/>
            <a:ext cx="4718143" cy="240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67047" y="2890739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11085" y="6492298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53028" y="4670835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6440015" y="3693907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40118" y="5603229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9340" y="5939802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1793081" y="6467988"/>
            <a:ext cx="4534710" cy="68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400876" y="3969256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912513" y="3746956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generateData()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9325176" y="3969256"/>
            <a:ext cx="164533" cy="701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068371-6B97-4FC1-A34C-931CC3900EC0}"/>
              </a:ext>
            </a:extLst>
          </p:cNvPr>
          <p:cNvCxnSpPr>
            <a:cxnSpLocks/>
          </p:cNvCxnSpPr>
          <p:nvPr/>
        </p:nvCxnSpPr>
        <p:spPr>
          <a:xfrm>
            <a:off x="6340286" y="5055895"/>
            <a:ext cx="41494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144179" y="5060129"/>
            <a:ext cx="168492" cy="5511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3530239" y="133091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statsCommand()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865A49-FD04-4B32-ACDE-8ACB21DF7AA0}"/>
              </a:ext>
            </a:extLst>
          </p:cNvPr>
          <p:cNvSpPr txBox="1"/>
          <p:nvPr/>
        </p:nvSpPr>
        <p:spPr>
          <a:xfrm>
            <a:off x="6880106" y="4856268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StatisticsView()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1315227" y="5212529"/>
            <a:ext cx="85940" cy="2111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1295213" y="5105827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1317617" y="5423699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127</cp:revision>
  <dcterms:created xsi:type="dcterms:W3CDTF">2016-07-22T14:33:02Z</dcterms:created>
  <dcterms:modified xsi:type="dcterms:W3CDTF">2019-04-14T19:00:10Z</dcterms:modified>
</cp:coreProperties>
</file>