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400213" cy="21599525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F5E52-9A05-8D47-88FC-68030C41F07F}" v="13" dt="2019-04-05T01:21:3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2227" autoAdjust="0"/>
  </p:normalViewPr>
  <p:slideViewPr>
    <p:cSldViewPr showGuides="1">
      <p:cViewPr>
        <p:scale>
          <a:sx n="62" d="100"/>
          <a:sy n="62" d="100"/>
        </p:scale>
        <p:origin x="2728" y="144"/>
      </p:cViewPr>
      <p:guideLst>
        <p:guide orient="horz" pos="468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custSel modSld">
      <pc:chgData name="Ian Wu Ling En" userId="28715549-2f5c-46f8-b7f8-f39c35f3312d" providerId="ADAL" clId="{C6CF5E52-9A05-8D47-88FC-68030C41F07F}" dt="2019-04-05T01:21:34.362" v="208" actId="207"/>
      <pc:docMkLst>
        <pc:docMk/>
      </pc:docMkLst>
      <pc:sldChg chg="addSp delSp modSp">
        <pc:chgData name="Ian Wu Ling En" userId="28715549-2f5c-46f8-b7f8-f39c35f3312d" providerId="ADAL" clId="{C6CF5E52-9A05-8D47-88FC-68030C41F07F}" dt="2019-04-05T01:21:34.362" v="208" actId="207"/>
        <pc:sldMkLst>
          <pc:docMk/>
          <pc:sldMk cId="3945898909" sldId="267"/>
        </pc:sldMkLst>
        <pc:spChg chg="mod topLvl">
          <ac:chgData name="Ian Wu Ling En" userId="28715549-2f5c-46f8-b7f8-f39c35f3312d" providerId="ADAL" clId="{C6CF5E52-9A05-8D47-88FC-68030C41F07F}" dt="2019-04-05T01:15:11.917" v="109" actId="1076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4:52.367" v="107" actId="14100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5:14.641" v="110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9:16.771" v="175" actId="14100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05T01:12:26.139" v="79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6:05.937" v="121" actId="165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05T01:16:05.937" v="121" actId="165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05T01:14:10.813" v="94" actId="208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8" creationId="{4ACA60A2-2A0C-47AA-BA1F-7C416670135D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05T01:18:23.758" v="163" actId="14100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05T01:17:16.948" v="136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69" creationId="{2C01B743-3B15-E14C-B1F1-38B1A0031572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79" creationId="{255974EA-692D-7A4B-AFBC-82C77B40F2F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05T01:11:40.702" v="71" actId="121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05T01:21:20.380" v="205" actId="1076"/>
          <ac:spMkLst>
            <pc:docMk/>
            <pc:sldMk cId="3945898909" sldId="267"/>
            <ac:spMk id="189" creationId="{37A487E0-4E87-7549-AFC6-602C29EAAC97}"/>
          </ac:spMkLst>
        </pc:spChg>
        <pc:spChg chg="mod topLvl">
          <ac:chgData name="Ian Wu Ling En" userId="28715549-2f5c-46f8-b7f8-f39c35f3312d" providerId="ADAL" clId="{C6CF5E52-9A05-8D47-88FC-68030C41F07F}" dt="2019-04-05T01:09:14.292" v="32" actId="404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9" creationId="{7584BF4D-6B2B-CB49-AECB-EE76C1DABA04}"/>
          </ac:spMkLst>
        </pc:spChg>
        <pc:spChg chg="mod topLvl">
          <ac:chgData name="Ian Wu Ling En" userId="28715549-2f5c-46f8-b7f8-f39c35f3312d" providerId="ADAL" clId="{C6CF5E52-9A05-8D47-88FC-68030C41F07F}" dt="2019-04-05T01:09:25.206" v="40" actId="122"/>
          <ac:spMkLst>
            <pc:docMk/>
            <pc:sldMk cId="3945898909" sldId="267"/>
            <ac:spMk id="206" creationId="{97747961-1DE4-A948-ADE7-9D4C170F4FA2}"/>
          </ac:spMkLst>
        </pc:spChg>
        <pc:spChg chg="mod topLvl">
          <ac:chgData name="Ian Wu Ling En" userId="28715549-2f5c-46f8-b7f8-f39c35f3312d" providerId="ADAL" clId="{C6CF5E52-9A05-8D47-88FC-68030C41F07F}" dt="2019-04-05T01:13:04.854" v="85" actId="14100"/>
          <ac:spMkLst>
            <pc:docMk/>
            <pc:sldMk cId="3945898909" sldId="267"/>
            <ac:spMk id="218" creationId="{79870CEC-CDA9-134D-A517-F7D3B53D16D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19" creationId="{3E34569C-46D6-5E4F-AB2B-71BB72B1C794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05T01:16:34.961" v="124" actId="14100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8" creationId="{F8907D4B-1FE1-1344-A01B-5B79732377CA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9" creationId="{DA07F06D-644A-4849-9865-A36D744C5D8D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44" creationId="{9E3A7F92-A871-E745-8602-DF85C44C323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47" creationId="{B8789BC5-3D93-B54B-BC1B-4034C900DE7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05T01:13:12.832" v="86" actId="255"/>
          <ac:spMkLst>
            <pc:docMk/>
            <pc:sldMk cId="3945898909" sldId="267"/>
            <ac:spMk id="255" creationId="{CFDBD86B-FC0C-4B42-93F9-FE8CE0014541}"/>
          </ac:spMkLst>
        </pc:spChg>
        <pc:spChg chg="mod topLvl">
          <ac:chgData name="Ian Wu Ling En" userId="28715549-2f5c-46f8-b7f8-f39c35f3312d" providerId="ADAL" clId="{C6CF5E52-9A05-8D47-88FC-68030C41F07F}" dt="2019-04-05T01:14:33.802" v="100" actId="208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05T01:21:34.362" v="208" actId="207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5" creationId="{9A33FF31-FA50-D242-A2C2-EDF7F96FC5C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05T01:20:32.203" v="19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05T01:21:14.714" v="202" actId="208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05T01:09:06.270" v="28" actId="403"/>
          <ac:spMkLst>
            <pc:docMk/>
            <pc:sldMk cId="3945898909" sldId="267"/>
            <ac:spMk id="293" creationId="{268D57BA-672C-0941-8D7E-DAB8D765B2EF}"/>
          </ac:spMkLst>
        </pc:s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mod topLv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42" creationId="{0A63098B-0935-D046-9B4B-1020AC0C5B05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05T01:08:54.049" v="2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05T01:21:24.896" v="206" actId="1076"/>
          <ac:grpSpMkLst>
            <pc:docMk/>
            <pc:sldMk cId="3945898909" sldId="267"/>
            <ac:grpSpMk id="160" creationId="{F3E1AB10-B658-F048-818E-354DEB69B337}"/>
          </ac:grpSpMkLst>
        </pc:grpChg>
        <pc:grpChg chg="mod topLv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70" creationId="{672A2EB0-AE7D-6245-9048-F7842A503305}"/>
          </ac:grpSpMkLst>
        </pc:grpChg>
        <pc:grpChg chg="mod topLvl">
          <ac:chgData name="Ian Wu Ling En" userId="28715549-2f5c-46f8-b7f8-f39c35f3312d" providerId="ADAL" clId="{C6CF5E52-9A05-8D47-88FC-68030C41F07F}" dt="2019-04-05T01:11:12.795" v="64" actId="14100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05T01:11:27.912" v="66" actId="1076"/>
          <ac:grpSpMkLst>
            <pc:docMk/>
            <pc:sldMk cId="3945898909" sldId="267"/>
            <ac:grpSpMk id="261" creationId="{4E540001-09D7-D44C-8AD7-086DA0DB42CF}"/>
          </ac:grpSpMkLst>
        </pc:grpChg>
        <pc:grpChg chg="mod topLvl">
          <ac:chgData name="Ian Wu Ling En" userId="28715549-2f5c-46f8-b7f8-f39c35f3312d" providerId="ADAL" clId="{C6CF5E52-9A05-8D47-88FC-68030C41F07F}" dt="2019-04-05T01:14:26.190" v="97" actId="1076"/>
          <ac:grpSpMkLst>
            <pc:docMk/>
            <pc:sldMk cId="3945898909" sldId="267"/>
            <ac:grpSpMk id="288" creationId="{0F7268A2-E461-504A-9EB0-8AB11AE6D8A4}"/>
          </ac:grpSpMkLst>
        </pc:grpChg>
        <pc:cxnChg chg="mod topLvl">
          <ac:chgData name="Ian Wu Ling En" userId="28715549-2f5c-46f8-b7f8-f39c35f3312d" providerId="ADAL" clId="{C6CF5E52-9A05-8D47-88FC-68030C41F07F}" dt="2019-04-05T01:15:17.465" v="111" actId="14100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5:20.874" v="112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4:23.466" v="96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4:47.823" v="106" actId="103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3:23.543" v="87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3:35.999" v="90" actId="14100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05T01:16:05.937" v="121" actId="165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11" creationId="{FC7AC526-E626-2747-B57C-E2F7D80E5F04}"/>
          </ac:cxnSpMkLst>
        </pc:cxnChg>
        <pc:cxnChg chg="mod topLvl">
          <ac:chgData name="Ian Wu Ling En" userId="28715549-2f5c-46f8-b7f8-f39c35f3312d" providerId="ADAL" clId="{C6CF5E52-9A05-8D47-88FC-68030C41F07F}" dt="2019-04-05T01:10:45.051" v="59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 topLvl">
          <ac:chgData name="Ian Wu Ling En" userId="28715549-2f5c-46f8-b7f8-f39c35f3312d" providerId="ADAL" clId="{C6CF5E52-9A05-8D47-88FC-68030C41F07F}" dt="2019-04-05T01:10:38.676" v="57" actId="165"/>
          <ac:cxnSpMkLst>
            <pc:docMk/>
            <pc:sldMk cId="3945898909" sldId="267"/>
            <ac:cxnSpMk id="126" creationId="{A36FC55C-C4EB-3143-BC62-AF0262920A4A}"/>
          </ac:cxnSpMkLst>
        </pc:cxnChg>
        <pc:cxnChg chg="mod topLvl">
          <ac:chgData name="Ian Wu Ling En" userId="28715549-2f5c-46f8-b7f8-f39c35f3312d" providerId="ADAL" clId="{C6CF5E52-9A05-8D47-88FC-68030C41F07F}" dt="2019-04-05T01:19:16.771" v="175" actId="14100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05T01:10:54.840" v="61" actId="14100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05T01:18:18.701" v="162" actId="14100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05T01:18:29.667" v="164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05T01:11:01.484" v="62" actId="14100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05T01:11:59.991" v="74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05T01:11:47.047" v="72" actId="14100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05T01:21:07.616" v="198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05T01:09:57.548" v="46" actId="14100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05T01:15:27.410" v="113" actId="14100"/>
          <ac:cxnSpMkLst>
            <pc:docMk/>
            <pc:sldMk cId="3945898909" sldId="267"/>
            <ac:cxnSpMk id="203" creationId="{6CCD3E18-8278-426A-A24E-E2CCA6422BBC}"/>
          </ac:cxnSpMkLst>
        </pc:cxnChg>
        <pc:cxnChg chg="mod topLvl">
          <ac:chgData name="Ian Wu Ling En" userId="28715549-2f5c-46f8-b7f8-f39c35f3312d" providerId="ADAL" clId="{C6CF5E52-9A05-8D47-88FC-68030C41F07F}" dt="2019-04-05T01:09:48.982" v="44" actId="14100"/>
          <ac:cxnSpMkLst>
            <pc:docMk/>
            <pc:sldMk cId="3945898909" sldId="267"/>
            <ac:cxnSpMk id="207" creationId="{147D89C6-EAD7-074F-BFB0-AA6064692902}"/>
          </ac:cxnSpMkLst>
        </pc:cxnChg>
        <pc:cxnChg chg="mod topLvl">
          <ac:chgData name="Ian Wu Ling En" userId="28715549-2f5c-46f8-b7f8-f39c35f3312d" providerId="ADAL" clId="{C6CF5E52-9A05-8D47-88FC-68030C41F07F}" dt="2019-04-05T01:12:44.282" v="83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05T01:09:37.276" v="42" actId="14100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05T01:10:12.578" v="53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24" creationId="{C88829BC-175C-D94C-A242-D3A64944B055}"/>
          </ac:cxnSpMkLst>
        </pc:cxnChg>
        <pc:cxnChg chg="mod topLvl">
          <ac:chgData name="Ian Wu Ling En" userId="28715549-2f5c-46f8-b7f8-f39c35f3312d" providerId="ADAL" clId="{C6CF5E52-9A05-8D47-88FC-68030C41F07F}" dt="2019-04-05T01:11:12.795" v="64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0" creationId="{DCC676FA-6CAB-5F42-907F-B4EBD4C68095}"/>
          </ac:cxnSpMkLst>
        </pc:cxnChg>
        <pc:cxnChg chg="mod topLvl">
          <ac:chgData name="Ian Wu Ling En" userId="28715549-2f5c-46f8-b7f8-f39c35f3312d" providerId="ADAL" clId="{C6CF5E52-9A05-8D47-88FC-68030C41F07F}" dt="2019-04-05T01:11:17.874" v="65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05T01:13:04.854" v="85" actId="14100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05T01:10:29.349" v="56" actId="14100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05T01:10:02.323" v="47" actId="14100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C6CF5E52-9A05-8D47-88FC-68030C41F07F}" dt="2019-04-05T01:20:05.111" v="188" actId="14100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05T01:21:02.324" v="196" actId="14100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05T01:20:41.203" v="193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05T01:20:32.203" v="19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05T01:11:53.833" v="73" actId="14100"/>
          <ac:cxnSpMkLst>
            <pc:docMk/>
            <pc:sldMk cId="3945898909" sldId="267"/>
            <ac:cxnSpMk id="292" creationId="{6A311E70-81E7-FF45-A9CF-9F5BD35E4E1E}"/>
          </ac:cxnSpMkLst>
        </pc:cxnChg>
      </pc:sld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6709952"/>
            <a:ext cx="12240181" cy="4629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12239733"/>
            <a:ext cx="10080150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865080"/>
            <a:ext cx="3240047" cy="184295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865080"/>
            <a:ext cx="9480140" cy="18429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4" y="13879792"/>
            <a:ext cx="12240181" cy="42899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4" y="9154803"/>
            <a:ext cx="1224018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7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0" y="4834898"/>
            <a:ext cx="63625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0" y="6849851"/>
            <a:ext cx="63625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9" y="4834898"/>
            <a:ext cx="63650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9" y="6849851"/>
            <a:ext cx="63650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859981"/>
            <a:ext cx="4737569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2" y="860078"/>
            <a:ext cx="8050121" cy="1843459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4519916"/>
            <a:ext cx="4737569" cy="1477467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15119670"/>
            <a:ext cx="8640128" cy="1784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929959"/>
            <a:ext cx="8640128" cy="12959715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16904633"/>
            <a:ext cx="8640128" cy="253494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864984"/>
            <a:ext cx="12960190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5039910"/>
            <a:ext cx="12960190" cy="1425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8" y="20019659"/>
            <a:ext cx="4560069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65">
            <a:extLst>
              <a:ext uri="{FF2B5EF4-FFF2-40B4-BE49-F238E27FC236}">
                <a16:creationId xmlns:a16="http://schemas.microsoft.com/office/drawing/2014/main" id="{255974EA-692D-7A4B-AFBC-82C77B40F2F0}"/>
              </a:ext>
            </a:extLst>
          </p:cNvPr>
          <p:cNvSpPr/>
          <p:nvPr/>
        </p:nvSpPr>
        <p:spPr>
          <a:xfrm>
            <a:off x="10925392" y="593312"/>
            <a:ext cx="3323214" cy="2042734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85" name="Rectangle 65">
            <a:extLst>
              <a:ext uri="{FF2B5EF4-FFF2-40B4-BE49-F238E27FC236}">
                <a16:creationId xmlns:a16="http://schemas.microsoft.com/office/drawing/2014/main" id="{C706D829-8F4F-BF46-B209-C7771B167ABD}"/>
              </a:ext>
            </a:extLst>
          </p:cNvPr>
          <p:cNvSpPr/>
          <p:nvPr/>
        </p:nvSpPr>
        <p:spPr>
          <a:xfrm>
            <a:off x="151606" y="578869"/>
            <a:ext cx="10566880" cy="2042735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86" name="Rectangle 65">
            <a:extLst>
              <a:ext uri="{FF2B5EF4-FFF2-40B4-BE49-F238E27FC236}">
                <a16:creationId xmlns:a16="http://schemas.microsoft.com/office/drawing/2014/main" id="{C8738879-41E1-A641-BC81-1B9C3B6561E0}"/>
              </a:ext>
            </a:extLst>
          </p:cNvPr>
          <p:cNvSpPr/>
          <p:nvPr/>
        </p:nvSpPr>
        <p:spPr>
          <a:xfrm>
            <a:off x="299158" y="15140180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0" name="Rectangle 65">
            <a:extLst>
              <a:ext uri="{FF2B5EF4-FFF2-40B4-BE49-F238E27FC236}">
                <a16:creationId xmlns:a16="http://schemas.microsoft.com/office/drawing/2014/main" id="{DFD16A13-5510-5641-B5B7-D2F584A2C13A}"/>
              </a:ext>
            </a:extLst>
          </p:cNvPr>
          <p:cNvSpPr/>
          <p:nvPr/>
        </p:nvSpPr>
        <p:spPr>
          <a:xfrm>
            <a:off x="298999" y="10679996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540001-09D7-D44C-8AD7-086DA0DB42CF}"/>
              </a:ext>
            </a:extLst>
          </p:cNvPr>
          <p:cNvGrpSpPr/>
          <p:nvPr/>
        </p:nvGrpSpPr>
        <p:grpSpPr>
          <a:xfrm>
            <a:off x="290767" y="10693233"/>
            <a:ext cx="697824" cy="436426"/>
            <a:chOff x="345357" y="4383603"/>
            <a:chExt cx="628547" cy="39309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9CF7FB-DDC0-2F43-A761-DAA2226178B6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4A2925-A1AC-EA4F-8694-9C70EA803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CFC48A6-29E4-0147-A293-39025BF73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65">
            <a:extLst>
              <a:ext uri="{FF2B5EF4-FFF2-40B4-BE49-F238E27FC236}">
                <a16:creationId xmlns:a16="http://schemas.microsoft.com/office/drawing/2014/main" id="{9C9B2CA4-ACFD-6349-8405-C4F9B90B5C14}"/>
              </a:ext>
            </a:extLst>
          </p:cNvPr>
          <p:cNvSpPr/>
          <p:nvPr/>
        </p:nvSpPr>
        <p:spPr>
          <a:xfrm>
            <a:off x="298999" y="6285743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9A20DB-4D6B-274B-8FDA-CD6A91FEF207}"/>
              </a:ext>
            </a:extLst>
          </p:cNvPr>
          <p:cNvSpPr txBox="1"/>
          <p:nvPr/>
        </p:nvSpPr>
        <p:spPr>
          <a:xfrm rot="16200000">
            <a:off x="-644790" y="12391598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741296-5E09-854D-AF33-F1D0D2DEAC24}"/>
              </a:ext>
            </a:extLst>
          </p:cNvPr>
          <p:cNvGrpSpPr/>
          <p:nvPr/>
        </p:nvGrpSpPr>
        <p:grpSpPr>
          <a:xfrm>
            <a:off x="300467" y="6285743"/>
            <a:ext cx="697824" cy="436426"/>
            <a:chOff x="345357" y="4383603"/>
            <a:chExt cx="628547" cy="3930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C5F1E75-3006-6E47-84E4-E47E01FA8B21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EB50F0-812B-2E49-AC35-8F4EE1D29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AEAA17-5F48-6140-AE7B-5B21B1B12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C90B7B-4449-8741-BF40-EE7DAF660706}"/>
              </a:ext>
            </a:extLst>
          </p:cNvPr>
          <p:cNvSpPr txBox="1"/>
          <p:nvPr/>
        </p:nvSpPr>
        <p:spPr>
          <a:xfrm rot="16200000">
            <a:off x="-560474" y="8354737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7639CC20-85BF-EF44-802D-90625B28702F}"/>
              </a:ext>
            </a:extLst>
          </p:cNvPr>
          <p:cNvSpPr/>
          <p:nvPr/>
        </p:nvSpPr>
        <p:spPr>
          <a:xfrm>
            <a:off x="304845" y="1717300"/>
            <a:ext cx="13383849" cy="4476000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832067" y="3453219"/>
            <a:ext cx="0" cy="27877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602446" y="1080553"/>
            <a:ext cx="1616064" cy="3849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410478" y="1465532"/>
            <a:ext cx="1" cy="189044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30535" y="2075632"/>
            <a:ext cx="185775" cy="3999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426443" y="969149"/>
            <a:ext cx="1353578" cy="5192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07446" y="1488380"/>
            <a:ext cx="0" cy="188816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7505" y="2194993"/>
            <a:ext cx="171427" cy="15926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43798" y="2470138"/>
            <a:ext cx="0" cy="17899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59200" y="2470138"/>
            <a:ext cx="169197" cy="30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80306" y="2079719"/>
            <a:ext cx="115024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2300" y="1793113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16097" y="2330058"/>
            <a:ext cx="74261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3793" y="398209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86273" y="2720880"/>
            <a:ext cx="15703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6944" y="3772635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98291" y="6075362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45613" y="1922509"/>
            <a:ext cx="2443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41796" y="3334476"/>
            <a:ext cx="1204331" cy="3189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:Fleet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1743968" y="3660458"/>
            <a:ext cx="1" cy="167405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648556" y="4302421"/>
            <a:ext cx="172940" cy="7288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772307" y="4318218"/>
            <a:ext cx="28623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58713" y="1855732"/>
            <a:ext cx="1787271" cy="6427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410478" y="4234830"/>
            <a:ext cx="63618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06942" y="2192897"/>
            <a:ext cx="250543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50032" y="4180110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getDeployedFleet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816140" y="4323311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5198526" y="3082919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754596" y="3073274"/>
            <a:ext cx="173800" cy="642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5333932" y="2834080"/>
            <a:ext cx="12772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parse(“list”)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939375" y="3182250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928396" y="3644793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5212788" y="3696489"/>
            <a:ext cx="15437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41332" y="4225204"/>
            <a:ext cx="157174" cy="1780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3098B-0935-D046-9B4B-1020AC0C5B05}"/>
              </a:ext>
            </a:extLst>
          </p:cNvPr>
          <p:cNvGrpSpPr/>
          <p:nvPr/>
        </p:nvGrpSpPr>
        <p:grpSpPr>
          <a:xfrm>
            <a:off x="7937235" y="2940988"/>
            <a:ext cx="1787271" cy="703826"/>
            <a:chOff x="7220037" y="6043237"/>
            <a:chExt cx="1609838" cy="63395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7950506" y="650755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220037" y="6043237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9059932" y="4041094"/>
            <a:ext cx="23859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getHumanPlayer</a:t>
            </a:r>
            <a:r>
              <a:rPr lang="en-US" sz="1100" dirty="0"/>
              <a:t>().</a:t>
            </a:r>
            <a:r>
              <a:rPr lang="en-US" sz="1100" dirty="0" err="1"/>
              <a:t>getFleet</a:t>
            </a:r>
            <a:r>
              <a:rPr lang="en-US" sz="1100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1761034" y="4439672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1817206" y="4695614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898506" y="5029213"/>
            <a:ext cx="28739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9510880" y="13518857"/>
            <a:ext cx="1096388" cy="918098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887121" y="13820077"/>
            <a:ext cx="6110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907000" y="14294165"/>
            <a:ext cx="12229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30939-1597-F043-854B-0B1B41A77E33}"/>
              </a:ext>
            </a:extLst>
          </p:cNvPr>
          <p:cNvSpPr/>
          <p:nvPr/>
        </p:nvSpPr>
        <p:spPr>
          <a:xfrm>
            <a:off x="11634664" y="8187603"/>
            <a:ext cx="167393" cy="13504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2">
            <a:extLst>
              <a:ext uri="{FF2B5EF4-FFF2-40B4-BE49-F238E27FC236}">
                <a16:creationId xmlns:a16="http://schemas.microsoft.com/office/drawing/2014/main" id="{50E7229A-DA63-EC40-A3CB-98B8BD85CF12}"/>
              </a:ext>
            </a:extLst>
          </p:cNvPr>
          <p:cNvSpPr/>
          <p:nvPr/>
        </p:nvSpPr>
        <p:spPr>
          <a:xfrm>
            <a:off x="9473699" y="5092191"/>
            <a:ext cx="1096388" cy="5729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DB4B4A-3AED-D842-ACC2-D9B63AFF63DF}"/>
              </a:ext>
            </a:extLst>
          </p:cNvPr>
          <p:cNvSpPr/>
          <p:nvPr/>
        </p:nvSpPr>
        <p:spPr>
          <a:xfrm>
            <a:off x="9992813" y="5669749"/>
            <a:ext cx="106657" cy="1747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37B546-E34E-0644-8936-504BB46AD7E7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10046142" y="5669749"/>
            <a:ext cx="4522" cy="3405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E0A6F8D-6688-124B-B998-7114B048DB17}"/>
              </a:ext>
            </a:extLst>
          </p:cNvPr>
          <p:cNvCxnSpPr>
            <a:cxnSpLocks/>
          </p:cNvCxnSpPr>
          <p:nvPr/>
        </p:nvCxnSpPr>
        <p:spPr>
          <a:xfrm>
            <a:off x="8901136" y="5354457"/>
            <a:ext cx="5598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7435FC-D5A8-324B-88C3-992BB542356B}"/>
              </a:ext>
            </a:extLst>
          </p:cNvPr>
          <p:cNvCxnSpPr>
            <a:cxnSpLocks/>
          </p:cNvCxnSpPr>
          <p:nvPr/>
        </p:nvCxnSpPr>
        <p:spPr>
          <a:xfrm>
            <a:off x="8873078" y="5840016"/>
            <a:ext cx="11638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5285EEC-9534-5B40-89F1-DC7BA83B5111}"/>
              </a:ext>
            </a:extLst>
          </p:cNvPr>
          <p:cNvCxnSpPr>
            <a:cxnSpLocks/>
          </p:cNvCxnSpPr>
          <p:nvPr/>
        </p:nvCxnSpPr>
        <p:spPr>
          <a:xfrm>
            <a:off x="11800991" y="8187603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52A6A9-2A5E-0A48-92A3-5FCABAE85472}"/>
              </a:ext>
            </a:extLst>
          </p:cNvPr>
          <p:cNvSpPr/>
          <p:nvPr/>
        </p:nvSpPr>
        <p:spPr>
          <a:xfrm>
            <a:off x="11745885" y="8303963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B08E325-0ABF-CE43-A028-12EA84B43C79}"/>
              </a:ext>
            </a:extLst>
          </p:cNvPr>
          <p:cNvCxnSpPr>
            <a:cxnSpLocks/>
          </p:cNvCxnSpPr>
          <p:nvPr/>
        </p:nvCxnSpPr>
        <p:spPr>
          <a:xfrm flipH="1">
            <a:off x="11802057" y="8559906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3240465-4E6C-C443-8101-4345273AE726}"/>
              </a:ext>
            </a:extLst>
          </p:cNvPr>
          <p:cNvSpPr txBox="1"/>
          <p:nvPr/>
        </p:nvSpPr>
        <p:spPr>
          <a:xfrm>
            <a:off x="12126369" y="8207683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FE33CCF6-752E-E24F-897A-37BBED822387}"/>
              </a:ext>
            </a:extLst>
          </p:cNvPr>
          <p:cNvCxnSpPr>
            <a:cxnSpLocks/>
          </p:cNvCxnSpPr>
          <p:nvPr/>
        </p:nvCxnSpPr>
        <p:spPr>
          <a:xfrm>
            <a:off x="11808080" y="8873291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049167-CB30-1945-91C2-386B5E94897A}"/>
              </a:ext>
            </a:extLst>
          </p:cNvPr>
          <p:cNvSpPr/>
          <p:nvPr/>
        </p:nvSpPr>
        <p:spPr>
          <a:xfrm>
            <a:off x="11752974" y="8989652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Curved Connector 12">
            <a:extLst>
              <a:ext uri="{FF2B5EF4-FFF2-40B4-BE49-F238E27FC236}">
                <a16:creationId xmlns:a16="http://schemas.microsoft.com/office/drawing/2014/main" id="{FC7AC526-E626-2747-B57C-E2F7D80E5F04}"/>
              </a:ext>
            </a:extLst>
          </p:cNvPr>
          <p:cNvCxnSpPr>
            <a:cxnSpLocks/>
          </p:cNvCxnSpPr>
          <p:nvPr/>
        </p:nvCxnSpPr>
        <p:spPr>
          <a:xfrm flipH="1">
            <a:off x="11809145" y="924559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6995F6F-6B5C-4743-A3BF-4689584F0299}"/>
              </a:ext>
            </a:extLst>
          </p:cNvPr>
          <p:cNvSpPr txBox="1"/>
          <p:nvPr/>
        </p:nvSpPr>
        <p:spPr>
          <a:xfrm>
            <a:off x="12120909" y="886483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D0B481-2BBA-8044-9556-AA392880F139}"/>
              </a:ext>
            </a:extLst>
          </p:cNvPr>
          <p:cNvGrpSpPr/>
          <p:nvPr/>
        </p:nvGrpSpPr>
        <p:grpSpPr>
          <a:xfrm>
            <a:off x="9505244" y="9602541"/>
            <a:ext cx="1096388" cy="918098"/>
            <a:chOff x="14256889" y="4659447"/>
            <a:chExt cx="1312860" cy="826953"/>
          </a:xfrm>
        </p:grpSpPr>
        <p:sp>
          <p:nvSpPr>
            <p:cNvPr id="127" name="Rectangle 62">
              <a:extLst>
                <a:ext uri="{FF2B5EF4-FFF2-40B4-BE49-F238E27FC236}">
                  <a16:creationId xmlns:a16="http://schemas.microsoft.com/office/drawing/2014/main" id="{FA71DB53-0A93-8D4E-8071-AC247B5E0023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F4526A3-DF32-C74B-9664-E2BA64CF1FD2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32DDBD-42C2-B846-A4A3-3E8A3586D3BA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EB84AA4-BE9E-1148-ADD7-67CC1A122079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8932684" y="9889035"/>
            <a:ext cx="572560" cy="147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6FC55C-C4EB-3143-BC62-AF0262920A4A}"/>
              </a:ext>
            </a:extLst>
          </p:cNvPr>
          <p:cNvCxnSpPr>
            <a:cxnSpLocks/>
          </p:cNvCxnSpPr>
          <p:nvPr/>
        </p:nvCxnSpPr>
        <p:spPr>
          <a:xfrm>
            <a:off x="8938321" y="10377849"/>
            <a:ext cx="11860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E00BFA-7D6A-9D4A-95BF-44013E56921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8940690" y="9538050"/>
            <a:ext cx="27776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EA5A0A-F9B0-A740-8E69-ED8A7089BDBE}"/>
              </a:ext>
            </a:extLst>
          </p:cNvPr>
          <p:cNvCxnSpPr>
            <a:cxnSpLocks/>
          </p:cNvCxnSpPr>
          <p:nvPr/>
        </p:nvCxnSpPr>
        <p:spPr>
          <a:xfrm>
            <a:off x="8923275" y="8205660"/>
            <a:ext cx="2725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ED298-4EDE-FF45-B324-B77AEFBE20B1}"/>
              </a:ext>
            </a:extLst>
          </p:cNvPr>
          <p:cNvSpPr/>
          <p:nvPr/>
        </p:nvSpPr>
        <p:spPr>
          <a:xfrm>
            <a:off x="11648556" y="12154845"/>
            <a:ext cx="172940" cy="6448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1ACD1-05D3-C441-8A11-2F2FCD5AA836}"/>
              </a:ext>
            </a:extLst>
          </p:cNvPr>
          <p:cNvSpPr txBox="1"/>
          <p:nvPr/>
        </p:nvSpPr>
        <p:spPr>
          <a:xfrm>
            <a:off x="12244804" y="1222266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B6C2B-F9FF-1F49-85AB-C6B8C45CA548}"/>
              </a:ext>
            </a:extLst>
          </p:cNvPr>
          <p:cNvSpPr/>
          <p:nvPr/>
        </p:nvSpPr>
        <p:spPr>
          <a:xfrm>
            <a:off x="11798139" y="12347570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78FB7432-30F7-5442-A0B9-47FF0CD8C3E6}"/>
              </a:ext>
            </a:extLst>
          </p:cNvPr>
          <p:cNvCxnSpPr>
            <a:cxnSpLocks/>
          </p:cNvCxnSpPr>
          <p:nvPr/>
        </p:nvCxnSpPr>
        <p:spPr>
          <a:xfrm flipH="1">
            <a:off x="11835912" y="12607042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08EB256-1CBE-1645-BC17-09FE05B8BF75}"/>
              </a:ext>
            </a:extLst>
          </p:cNvPr>
          <p:cNvCxnSpPr>
            <a:cxnSpLocks/>
          </p:cNvCxnSpPr>
          <p:nvPr/>
        </p:nvCxnSpPr>
        <p:spPr>
          <a:xfrm>
            <a:off x="8917412" y="12799716"/>
            <a:ext cx="28739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43CE41-927C-4242-9CA6-89D099773C18}"/>
              </a:ext>
            </a:extLst>
          </p:cNvPr>
          <p:cNvCxnSpPr>
            <a:cxnSpLocks/>
          </p:cNvCxnSpPr>
          <p:nvPr/>
        </p:nvCxnSpPr>
        <p:spPr>
          <a:xfrm>
            <a:off x="8940690" y="12192228"/>
            <a:ext cx="2725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E1AB10-B658-F048-818E-354DEB69B337}"/>
              </a:ext>
            </a:extLst>
          </p:cNvPr>
          <p:cNvGrpSpPr/>
          <p:nvPr/>
        </p:nvGrpSpPr>
        <p:grpSpPr>
          <a:xfrm>
            <a:off x="308003" y="15140180"/>
            <a:ext cx="697824" cy="436426"/>
            <a:chOff x="345357" y="4383603"/>
            <a:chExt cx="628547" cy="39309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B1D54A6-1F5E-4A42-86F9-07D09B1CECA8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02B9D6E-684E-8C4B-B8E7-AAE77F27A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CC735F-740A-DF48-ABA7-48432B4E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2A30E36-8EB3-D346-A3CD-C5BCAAFDBC62}"/>
              </a:ext>
            </a:extLst>
          </p:cNvPr>
          <p:cNvSpPr txBox="1"/>
          <p:nvPr/>
        </p:nvSpPr>
        <p:spPr>
          <a:xfrm rot="16200000">
            <a:off x="-643334" y="16901893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259907-4D28-9843-934E-587529DFDBC9}"/>
              </a:ext>
            </a:extLst>
          </p:cNvPr>
          <p:cNvSpPr/>
          <p:nvPr/>
        </p:nvSpPr>
        <p:spPr>
          <a:xfrm>
            <a:off x="11648556" y="16591419"/>
            <a:ext cx="172940" cy="7288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802BB03-3C10-9E45-90D5-6EF4FBBFFF2E}"/>
              </a:ext>
            </a:extLst>
          </p:cNvPr>
          <p:cNvCxnSpPr>
            <a:cxnSpLocks/>
          </p:cNvCxnSpPr>
          <p:nvPr/>
        </p:nvCxnSpPr>
        <p:spPr>
          <a:xfrm>
            <a:off x="11816140" y="16612309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C01B743-3B15-E14C-B1F1-38B1A0031572}"/>
              </a:ext>
            </a:extLst>
          </p:cNvPr>
          <p:cNvSpPr txBox="1"/>
          <p:nvPr/>
        </p:nvSpPr>
        <p:spPr>
          <a:xfrm>
            <a:off x="12113738" y="1640728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72A2EB0-AE7D-6245-9048-F7842A503305}"/>
              </a:ext>
            </a:extLst>
          </p:cNvPr>
          <p:cNvGrpSpPr/>
          <p:nvPr/>
        </p:nvGrpSpPr>
        <p:grpSpPr>
          <a:xfrm>
            <a:off x="8901142" y="17705329"/>
            <a:ext cx="1668945" cy="918098"/>
            <a:chOff x="5202957" y="12088559"/>
            <a:chExt cx="1503259" cy="826953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2BB324-114C-A64C-BDA8-EB36980C9430}"/>
                </a:ext>
              </a:extLst>
            </p:cNvPr>
            <p:cNvGrpSpPr/>
            <p:nvPr/>
          </p:nvGrpSpPr>
          <p:grpSpPr>
            <a:xfrm>
              <a:off x="5718673" y="12088559"/>
              <a:ext cx="987543" cy="826953"/>
              <a:chOff x="14256885" y="4659447"/>
              <a:chExt cx="1312860" cy="826953"/>
            </a:xfrm>
          </p:grpSpPr>
          <p:sp>
            <p:nvSpPr>
              <p:cNvPr id="174" name="Rectangle 62">
                <a:extLst>
                  <a:ext uri="{FF2B5EF4-FFF2-40B4-BE49-F238E27FC236}">
                    <a16:creationId xmlns:a16="http://schemas.microsoft.com/office/drawing/2014/main" id="{A6A48095-E7AB-124A-95BD-A0A761ABE33E}"/>
                  </a:ext>
                </a:extLst>
              </p:cNvPr>
              <p:cNvSpPr/>
              <p:nvPr/>
            </p:nvSpPr>
            <p:spPr>
              <a:xfrm>
                <a:off x="14256885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E792C68-EB0B-2445-8D5D-040AA619417F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5B20108-B060-2647-9898-22A7A405E4A5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176FED5-0F67-984E-8452-32D263D3BF0A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359875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CCBE16C-4FF9-0144-BB2F-F9E06D891CB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018" y="12786898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798E65-5D5A-6A4A-93EE-81E85D27F839}"/>
              </a:ext>
            </a:extLst>
          </p:cNvPr>
          <p:cNvCxnSpPr>
            <a:cxnSpLocks/>
          </p:cNvCxnSpPr>
          <p:nvPr/>
        </p:nvCxnSpPr>
        <p:spPr>
          <a:xfrm>
            <a:off x="8887121" y="17315342"/>
            <a:ext cx="28739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D812F8-F3D3-FA4E-9702-9B4FC0884A27}"/>
              </a:ext>
            </a:extLst>
          </p:cNvPr>
          <p:cNvCxnSpPr>
            <a:cxnSpLocks/>
          </p:cNvCxnSpPr>
          <p:nvPr/>
        </p:nvCxnSpPr>
        <p:spPr>
          <a:xfrm>
            <a:off x="8830871" y="16652143"/>
            <a:ext cx="28176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D2C785A-73D8-D545-9C63-4442EA2E37A0}"/>
              </a:ext>
            </a:extLst>
          </p:cNvPr>
          <p:cNvCxnSpPr>
            <a:cxnSpLocks/>
          </p:cNvCxnSpPr>
          <p:nvPr/>
        </p:nvCxnSpPr>
        <p:spPr>
          <a:xfrm>
            <a:off x="2505727" y="14322491"/>
            <a:ext cx="62538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84B5B1-84BC-D240-8498-65D67B513910}"/>
              </a:ext>
            </a:extLst>
          </p:cNvPr>
          <p:cNvCxnSpPr>
            <a:cxnSpLocks/>
          </p:cNvCxnSpPr>
          <p:nvPr/>
        </p:nvCxnSpPr>
        <p:spPr>
          <a:xfrm>
            <a:off x="2506942" y="18637020"/>
            <a:ext cx="6227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DE079D8-3F5B-DD4F-8AF0-FB8A9319257A}"/>
              </a:ext>
            </a:extLst>
          </p:cNvPr>
          <p:cNvCxnSpPr>
            <a:cxnSpLocks/>
          </p:cNvCxnSpPr>
          <p:nvPr/>
        </p:nvCxnSpPr>
        <p:spPr>
          <a:xfrm>
            <a:off x="998291" y="10491660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B7E47F-267C-4A45-8DA5-8AB5EEF7A4A0}"/>
              </a:ext>
            </a:extLst>
          </p:cNvPr>
          <p:cNvCxnSpPr>
            <a:cxnSpLocks/>
          </p:cNvCxnSpPr>
          <p:nvPr/>
        </p:nvCxnSpPr>
        <p:spPr>
          <a:xfrm>
            <a:off x="1082601" y="14476515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C544438-5479-504F-BCAB-7CED8A4715D2}"/>
              </a:ext>
            </a:extLst>
          </p:cNvPr>
          <p:cNvCxnSpPr>
            <a:cxnSpLocks/>
          </p:cNvCxnSpPr>
          <p:nvPr/>
        </p:nvCxnSpPr>
        <p:spPr>
          <a:xfrm>
            <a:off x="1002669" y="18950339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981C43-3251-744B-88AA-1CF076121B98}"/>
              </a:ext>
            </a:extLst>
          </p:cNvPr>
          <p:cNvSpPr txBox="1"/>
          <p:nvPr/>
        </p:nvSpPr>
        <p:spPr>
          <a:xfrm>
            <a:off x="2521067" y="6537833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parseCommand</a:t>
            </a:r>
            <a:r>
              <a:rPr lang="en-US" sz="1100" dirty="0"/>
              <a:t>(“list n/d* t/y”)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446095-39EA-0A41-9CB8-C888168737B5}"/>
              </a:ext>
            </a:extLst>
          </p:cNvPr>
          <p:cNvCxnSpPr>
            <a:cxnSpLocks/>
          </p:cNvCxnSpPr>
          <p:nvPr/>
        </p:nvCxnSpPr>
        <p:spPr>
          <a:xfrm>
            <a:off x="2475582" y="6827775"/>
            <a:ext cx="2577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D50FED5-19CB-C64B-A728-5BED829F6F87}"/>
              </a:ext>
            </a:extLst>
          </p:cNvPr>
          <p:cNvSpPr/>
          <p:nvPr/>
        </p:nvSpPr>
        <p:spPr>
          <a:xfrm>
            <a:off x="5027857" y="6775124"/>
            <a:ext cx="158416" cy="1026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84BF4D-6B2B-CB49-AECB-EE76C1DABA04}"/>
              </a:ext>
            </a:extLst>
          </p:cNvPr>
          <p:cNvSpPr/>
          <p:nvPr/>
        </p:nvSpPr>
        <p:spPr>
          <a:xfrm>
            <a:off x="6773167" y="6840851"/>
            <a:ext cx="162294" cy="764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7747961-1DE4-A948-ADE7-9D4C170F4FA2}"/>
              </a:ext>
            </a:extLst>
          </p:cNvPr>
          <p:cNvSpPr txBox="1"/>
          <p:nvPr/>
        </p:nvSpPr>
        <p:spPr>
          <a:xfrm>
            <a:off x="5073096" y="6642534"/>
            <a:ext cx="18210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parse(“list n/d* t/y”)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7D89C6-EAD7-074F-BFB0-AA6064692902}"/>
              </a:ext>
            </a:extLst>
          </p:cNvPr>
          <p:cNvCxnSpPr>
            <a:cxnSpLocks/>
          </p:cNvCxnSpPr>
          <p:nvPr/>
        </p:nvCxnSpPr>
        <p:spPr>
          <a:xfrm>
            <a:off x="5161369" y="6908460"/>
            <a:ext cx="16320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C0E792-B465-E546-B30B-1FE291C204C2}"/>
              </a:ext>
            </a:extLst>
          </p:cNvPr>
          <p:cNvCxnSpPr>
            <a:cxnSpLocks/>
          </p:cNvCxnSpPr>
          <p:nvPr/>
        </p:nvCxnSpPr>
        <p:spPr>
          <a:xfrm>
            <a:off x="2501815" y="5995012"/>
            <a:ext cx="6270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70CEC-CDA9-134D-A517-F7D3B53D16DB}"/>
              </a:ext>
            </a:extLst>
          </p:cNvPr>
          <p:cNvSpPr/>
          <p:nvPr/>
        </p:nvSpPr>
        <p:spPr>
          <a:xfrm>
            <a:off x="8749840" y="7099534"/>
            <a:ext cx="169197" cy="2958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9" name="Rectangle 62">
            <a:extLst>
              <a:ext uri="{FF2B5EF4-FFF2-40B4-BE49-F238E27FC236}">
                <a16:creationId xmlns:a16="http://schemas.microsoft.com/office/drawing/2014/main" id="{3E34569C-46D6-5E4F-AB2B-71BB72B1C794}"/>
              </a:ext>
            </a:extLst>
          </p:cNvPr>
          <p:cNvSpPr/>
          <p:nvPr/>
        </p:nvSpPr>
        <p:spPr>
          <a:xfrm>
            <a:off x="7937235" y="6669470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3728D0-B3F8-2D49-AF8C-48544B1434AA}"/>
              </a:ext>
            </a:extLst>
          </p:cNvPr>
          <p:cNvCxnSpPr>
            <a:cxnSpLocks/>
          </p:cNvCxnSpPr>
          <p:nvPr/>
        </p:nvCxnSpPr>
        <p:spPr>
          <a:xfrm>
            <a:off x="6914430" y="6926112"/>
            <a:ext cx="1022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80D3E6-DCC3-2B44-B704-0B15B90257C7}"/>
              </a:ext>
            </a:extLst>
          </p:cNvPr>
          <p:cNvCxnSpPr>
            <a:cxnSpLocks/>
          </p:cNvCxnSpPr>
          <p:nvPr/>
        </p:nvCxnSpPr>
        <p:spPr>
          <a:xfrm>
            <a:off x="6949143" y="7395382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917D87B-9EB7-6C48-AE22-B0B43AF9696D}"/>
              </a:ext>
            </a:extLst>
          </p:cNvPr>
          <p:cNvCxnSpPr>
            <a:cxnSpLocks/>
          </p:cNvCxnSpPr>
          <p:nvPr/>
        </p:nvCxnSpPr>
        <p:spPr>
          <a:xfrm>
            <a:off x="5198107" y="7551461"/>
            <a:ext cx="15437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8829BC-175C-D94C-A242-D3A64944B055}"/>
              </a:ext>
            </a:extLst>
          </p:cNvPr>
          <p:cNvCxnSpPr>
            <a:cxnSpLocks/>
          </p:cNvCxnSpPr>
          <p:nvPr/>
        </p:nvCxnSpPr>
        <p:spPr>
          <a:xfrm>
            <a:off x="2489117" y="7723800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F9E8DE-C634-2646-9B1B-72BAE4DE8784}"/>
              </a:ext>
            </a:extLst>
          </p:cNvPr>
          <p:cNvSpPr/>
          <p:nvPr/>
        </p:nvSpPr>
        <p:spPr>
          <a:xfrm>
            <a:off x="2330603" y="6555713"/>
            <a:ext cx="175125" cy="3935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2689C9-7155-724A-94AB-B682A14C8839}"/>
              </a:ext>
            </a:extLst>
          </p:cNvPr>
          <p:cNvSpPr/>
          <p:nvPr/>
        </p:nvSpPr>
        <p:spPr>
          <a:xfrm>
            <a:off x="2330535" y="10706672"/>
            <a:ext cx="188616" cy="3765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40D24B1-BDB2-0C4E-8301-7BB54F239B7F}"/>
              </a:ext>
            </a:extLst>
          </p:cNvPr>
          <p:cNvSpPr/>
          <p:nvPr/>
        </p:nvSpPr>
        <p:spPr>
          <a:xfrm>
            <a:off x="2330535" y="15064565"/>
            <a:ext cx="171280" cy="4164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EDAFCB4-D94D-2F4A-8B1B-C8E81D0FFBF6}"/>
              </a:ext>
            </a:extLst>
          </p:cNvPr>
          <p:cNvSpPr txBox="1"/>
          <p:nvPr/>
        </p:nvSpPr>
        <p:spPr>
          <a:xfrm>
            <a:off x="2537680" y="10781374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n/d*)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CC676FA-6CAB-5F42-907F-B4EBD4C68095}"/>
              </a:ext>
            </a:extLst>
          </p:cNvPr>
          <p:cNvCxnSpPr>
            <a:cxnSpLocks/>
          </p:cNvCxnSpPr>
          <p:nvPr/>
        </p:nvCxnSpPr>
        <p:spPr>
          <a:xfrm>
            <a:off x="2532186" y="11071315"/>
            <a:ext cx="250543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1BED4B-E7A2-3543-AE4E-EC3D74B1DC8E}"/>
              </a:ext>
            </a:extLst>
          </p:cNvPr>
          <p:cNvSpPr/>
          <p:nvPr/>
        </p:nvSpPr>
        <p:spPr>
          <a:xfrm>
            <a:off x="5044468" y="11033557"/>
            <a:ext cx="166433" cy="753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144F1D-97C9-BB4A-BA1A-437A5FBD5759}"/>
              </a:ext>
            </a:extLst>
          </p:cNvPr>
          <p:cNvCxnSpPr>
            <a:cxnSpLocks/>
          </p:cNvCxnSpPr>
          <p:nvPr/>
        </p:nvCxnSpPr>
        <p:spPr>
          <a:xfrm>
            <a:off x="2505730" y="11730711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B9CECBE-F326-374E-AF2F-9692906233B3}"/>
              </a:ext>
            </a:extLst>
          </p:cNvPr>
          <p:cNvSpPr/>
          <p:nvPr/>
        </p:nvSpPr>
        <p:spPr>
          <a:xfrm>
            <a:off x="6789876" y="11045654"/>
            <a:ext cx="145586" cy="5489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2C5A65-0C4F-F147-AD45-0A57D3EF9DC1}"/>
              </a:ext>
            </a:extLst>
          </p:cNvPr>
          <p:cNvSpPr txBox="1"/>
          <p:nvPr/>
        </p:nvSpPr>
        <p:spPr>
          <a:xfrm>
            <a:off x="5143622" y="10816345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n/d*)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CA77885-A7F6-A948-8CE3-E8B42228D12E}"/>
              </a:ext>
            </a:extLst>
          </p:cNvPr>
          <p:cNvCxnSpPr>
            <a:cxnSpLocks/>
          </p:cNvCxnSpPr>
          <p:nvPr/>
        </p:nvCxnSpPr>
        <p:spPr>
          <a:xfrm flipV="1">
            <a:off x="5214817" y="11082270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28954C-91A8-A34D-914E-F1BEAF49C646}"/>
              </a:ext>
            </a:extLst>
          </p:cNvPr>
          <p:cNvCxnSpPr>
            <a:cxnSpLocks/>
          </p:cNvCxnSpPr>
          <p:nvPr/>
        </p:nvCxnSpPr>
        <p:spPr>
          <a:xfrm>
            <a:off x="5222025" y="11548320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907D4B-1FE1-1344-A01B-5B79732377CA}"/>
              </a:ext>
            </a:extLst>
          </p:cNvPr>
          <p:cNvSpPr/>
          <p:nvPr/>
        </p:nvSpPr>
        <p:spPr>
          <a:xfrm>
            <a:off x="8748215" y="11293327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9" name="Rectangle 62">
            <a:extLst>
              <a:ext uri="{FF2B5EF4-FFF2-40B4-BE49-F238E27FC236}">
                <a16:creationId xmlns:a16="http://schemas.microsoft.com/office/drawing/2014/main" id="{DA07F06D-644A-4849-9865-A36D744C5D8D}"/>
              </a:ext>
            </a:extLst>
          </p:cNvPr>
          <p:cNvSpPr/>
          <p:nvPr/>
        </p:nvSpPr>
        <p:spPr>
          <a:xfrm>
            <a:off x="7937235" y="10777835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2DE9BFC-C2E8-594D-81A2-D05FF7DCBCBD}"/>
              </a:ext>
            </a:extLst>
          </p:cNvPr>
          <p:cNvCxnSpPr>
            <a:cxnSpLocks/>
          </p:cNvCxnSpPr>
          <p:nvPr/>
        </p:nvCxnSpPr>
        <p:spPr>
          <a:xfrm flipV="1">
            <a:off x="6954899" y="11082331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8F9605B-F622-1E40-8DEA-07C3868E6D6B}"/>
              </a:ext>
            </a:extLst>
          </p:cNvPr>
          <p:cNvCxnSpPr>
            <a:cxnSpLocks/>
          </p:cNvCxnSpPr>
          <p:nvPr/>
        </p:nvCxnSpPr>
        <p:spPr>
          <a:xfrm>
            <a:off x="6939375" y="11462557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81E0C40-ABE4-6F4D-842C-4671F54D3D25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8832069" y="7395382"/>
            <a:ext cx="2370" cy="21373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E3A7F92-A871-E745-8602-DF85C44C323B}"/>
              </a:ext>
            </a:extLst>
          </p:cNvPr>
          <p:cNvSpPr/>
          <p:nvPr/>
        </p:nvSpPr>
        <p:spPr>
          <a:xfrm>
            <a:off x="8741800" y="7568273"/>
            <a:ext cx="196521" cy="292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06232-F584-8F4E-8CEE-2374871E7F9A}"/>
              </a:ext>
            </a:extLst>
          </p:cNvPr>
          <p:cNvCxnSpPr>
            <a:cxnSpLocks/>
            <a:stCxn id="239" idx="2"/>
          </p:cNvCxnSpPr>
          <p:nvPr/>
        </p:nvCxnSpPr>
        <p:spPr>
          <a:xfrm>
            <a:off x="8830871" y="11290060"/>
            <a:ext cx="0" cy="90799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789BC5-3D93-B54B-BC1B-4034C900DE78}"/>
              </a:ext>
            </a:extLst>
          </p:cNvPr>
          <p:cNvSpPr/>
          <p:nvPr/>
        </p:nvSpPr>
        <p:spPr>
          <a:xfrm>
            <a:off x="8749841" y="11548320"/>
            <a:ext cx="172940" cy="29281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98620FD-C0F5-7B4D-90FD-67A4D791C50E}"/>
              </a:ext>
            </a:extLst>
          </p:cNvPr>
          <p:cNvSpPr/>
          <p:nvPr/>
        </p:nvSpPr>
        <p:spPr>
          <a:xfrm>
            <a:off x="8741800" y="16338993"/>
            <a:ext cx="165200" cy="2611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D03C571-8648-E445-A8C5-B7920F236057}"/>
              </a:ext>
            </a:extLst>
          </p:cNvPr>
          <p:cNvCxnSpPr>
            <a:cxnSpLocks/>
          </p:cNvCxnSpPr>
          <p:nvPr/>
        </p:nvCxnSpPr>
        <p:spPr>
          <a:xfrm>
            <a:off x="2489117" y="10399827"/>
            <a:ext cx="6335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CFDBD86B-FC0C-4B42-93F9-FE8CE0014541}"/>
              </a:ext>
            </a:extLst>
          </p:cNvPr>
          <p:cNvSpPr txBox="1"/>
          <p:nvPr/>
        </p:nvSpPr>
        <p:spPr>
          <a:xfrm>
            <a:off x="5282422" y="789779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B27D8-E158-3648-B3E8-F3776D5CEB69}"/>
              </a:ext>
            </a:extLst>
          </p:cNvPr>
          <p:cNvCxnSpPr>
            <a:cxnSpLocks/>
          </p:cNvCxnSpPr>
          <p:nvPr/>
        </p:nvCxnSpPr>
        <p:spPr>
          <a:xfrm>
            <a:off x="2475582" y="8151048"/>
            <a:ext cx="62840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0339B0D-8AFB-CF4D-999E-BD47E66F3CE7}"/>
              </a:ext>
            </a:extLst>
          </p:cNvPr>
          <p:cNvSpPr txBox="1"/>
          <p:nvPr/>
        </p:nvSpPr>
        <p:spPr>
          <a:xfrm>
            <a:off x="5327908" y="1176111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execute()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039C65-B9AE-A74A-87E1-EE35D5D3A084}"/>
              </a:ext>
            </a:extLst>
          </p:cNvPr>
          <p:cNvCxnSpPr>
            <a:cxnSpLocks/>
          </p:cNvCxnSpPr>
          <p:nvPr/>
        </p:nvCxnSpPr>
        <p:spPr>
          <a:xfrm>
            <a:off x="2521067" y="12014370"/>
            <a:ext cx="62180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8220A4F-9C19-BC44-B42E-E080A6399FBA}"/>
              </a:ext>
            </a:extLst>
          </p:cNvPr>
          <p:cNvSpPr txBox="1"/>
          <p:nvPr/>
        </p:nvSpPr>
        <p:spPr>
          <a:xfrm rot="16200000">
            <a:off x="-558757" y="3650243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D1AABBF-15D8-884E-B7EF-1F5A4C73252B}"/>
              </a:ext>
            </a:extLst>
          </p:cNvPr>
          <p:cNvSpPr txBox="1"/>
          <p:nvPr/>
        </p:nvSpPr>
        <p:spPr>
          <a:xfrm>
            <a:off x="2537680" y="15318084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t/t”)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375C1B-E164-A147-ACF2-9E9140AC9048}"/>
              </a:ext>
            </a:extLst>
          </p:cNvPr>
          <p:cNvCxnSpPr>
            <a:cxnSpLocks/>
          </p:cNvCxnSpPr>
          <p:nvPr/>
        </p:nvCxnSpPr>
        <p:spPr>
          <a:xfrm>
            <a:off x="2416586" y="15608027"/>
            <a:ext cx="2621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508A7F-A4DE-004B-B8E2-1D25026B35B4}"/>
              </a:ext>
            </a:extLst>
          </p:cNvPr>
          <p:cNvSpPr/>
          <p:nvPr/>
        </p:nvSpPr>
        <p:spPr>
          <a:xfrm>
            <a:off x="5044468" y="15570268"/>
            <a:ext cx="166433" cy="753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29497BE-1F9D-C040-9854-4A2037FE14A7}"/>
              </a:ext>
            </a:extLst>
          </p:cNvPr>
          <p:cNvCxnSpPr>
            <a:cxnSpLocks/>
          </p:cNvCxnSpPr>
          <p:nvPr/>
        </p:nvCxnSpPr>
        <p:spPr>
          <a:xfrm>
            <a:off x="2505730" y="16267422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9731BCC-63CE-814F-913B-93C3735DDB41}"/>
              </a:ext>
            </a:extLst>
          </p:cNvPr>
          <p:cNvSpPr/>
          <p:nvPr/>
        </p:nvSpPr>
        <p:spPr>
          <a:xfrm>
            <a:off x="6789876" y="15582365"/>
            <a:ext cx="145586" cy="5489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3BEF23-AAC1-4B4E-96C6-257E45A39DFB}"/>
              </a:ext>
            </a:extLst>
          </p:cNvPr>
          <p:cNvSpPr txBox="1"/>
          <p:nvPr/>
        </p:nvSpPr>
        <p:spPr>
          <a:xfrm>
            <a:off x="5143622" y="15353056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t/t)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9CC2F82-BD6E-C347-BD3D-4E075FE50C69}"/>
              </a:ext>
            </a:extLst>
          </p:cNvPr>
          <p:cNvCxnSpPr>
            <a:cxnSpLocks/>
          </p:cNvCxnSpPr>
          <p:nvPr/>
        </p:nvCxnSpPr>
        <p:spPr>
          <a:xfrm flipV="1">
            <a:off x="5214817" y="15618981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8B389B0-72CC-0242-809F-3EDEAD982AD8}"/>
              </a:ext>
            </a:extLst>
          </p:cNvPr>
          <p:cNvCxnSpPr>
            <a:cxnSpLocks/>
          </p:cNvCxnSpPr>
          <p:nvPr/>
        </p:nvCxnSpPr>
        <p:spPr>
          <a:xfrm>
            <a:off x="5222025" y="16085031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33FF31-FA50-D242-A2C2-EDF7F96FC5C1}"/>
              </a:ext>
            </a:extLst>
          </p:cNvPr>
          <p:cNvSpPr/>
          <p:nvPr/>
        </p:nvSpPr>
        <p:spPr>
          <a:xfrm>
            <a:off x="8748215" y="15830038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6" name="Rectangle 62">
            <a:extLst>
              <a:ext uri="{FF2B5EF4-FFF2-40B4-BE49-F238E27FC236}">
                <a16:creationId xmlns:a16="http://schemas.microsoft.com/office/drawing/2014/main" id="{D3A6379B-4B14-2E44-A859-F44A00346CD0}"/>
              </a:ext>
            </a:extLst>
          </p:cNvPr>
          <p:cNvSpPr/>
          <p:nvPr/>
        </p:nvSpPr>
        <p:spPr>
          <a:xfrm>
            <a:off x="7937235" y="15314546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7558C13-F1CD-4344-A68F-2DE6A714F734}"/>
              </a:ext>
            </a:extLst>
          </p:cNvPr>
          <p:cNvCxnSpPr>
            <a:cxnSpLocks/>
          </p:cNvCxnSpPr>
          <p:nvPr/>
        </p:nvCxnSpPr>
        <p:spPr>
          <a:xfrm flipV="1">
            <a:off x="6954899" y="15619042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FA6BF17-5BF9-7A46-8197-B0A67BD17BE8}"/>
              </a:ext>
            </a:extLst>
          </p:cNvPr>
          <p:cNvCxnSpPr>
            <a:cxnSpLocks/>
          </p:cNvCxnSpPr>
          <p:nvPr/>
        </p:nvCxnSpPr>
        <p:spPr>
          <a:xfrm>
            <a:off x="6939375" y="15999267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28E960B-CBA1-B24C-945D-57962C30496F}"/>
              </a:ext>
            </a:extLst>
          </p:cNvPr>
          <p:cNvSpPr txBox="1"/>
          <p:nvPr/>
        </p:nvSpPr>
        <p:spPr>
          <a:xfrm>
            <a:off x="5312542" y="1625191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execute()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F596356-31E5-604B-997E-71AE8DB1C6D5}"/>
              </a:ext>
            </a:extLst>
          </p:cNvPr>
          <p:cNvCxnSpPr>
            <a:cxnSpLocks/>
          </p:cNvCxnSpPr>
          <p:nvPr/>
        </p:nvCxnSpPr>
        <p:spPr>
          <a:xfrm>
            <a:off x="2505702" y="16505168"/>
            <a:ext cx="62539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F7268A2-E461-504A-9EB0-8AB11AE6D8A4}"/>
              </a:ext>
            </a:extLst>
          </p:cNvPr>
          <p:cNvGrpSpPr/>
          <p:nvPr/>
        </p:nvGrpSpPr>
        <p:grpSpPr>
          <a:xfrm>
            <a:off x="307507" y="1706419"/>
            <a:ext cx="697824" cy="436426"/>
            <a:chOff x="345357" y="4383603"/>
            <a:chExt cx="628547" cy="393099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625515F-EE4A-474B-991A-166265F323D9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298182A-56FE-A547-9ED6-13EFFDEF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03ABC9-1592-874B-B902-B2E6979A9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A311E70-81E7-FF45-A9CF-9F5BD35E4E1E}"/>
              </a:ext>
            </a:extLst>
          </p:cNvPr>
          <p:cNvCxnSpPr>
            <a:cxnSpLocks/>
          </p:cNvCxnSpPr>
          <p:nvPr/>
        </p:nvCxnSpPr>
        <p:spPr>
          <a:xfrm>
            <a:off x="998291" y="6743891"/>
            <a:ext cx="136714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D57BA-672C-0941-8D7E-DAB8D765B2EF}"/>
              </a:ext>
            </a:extLst>
          </p:cNvPr>
          <p:cNvSpPr txBox="1"/>
          <p:nvPr/>
        </p:nvSpPr>
        <p:spPr>
          <a:xfrm>
            <a:off x="210383" y="6492616"/>
            <a:ext cx="20249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execute(“list n/d* t/y”)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391C00-B69F-594C-8AB2-EAA5291A56CC}"/>
              </a:ext>
            </a:extLst>
          </p:cNvPr>
          <p:cNvCxnSpPr>
            <a:cxnSpLocks/>
          </p:cNvCxnSpPr>
          <p:nvPr/>
        </p:nvCxnSpPr>
        <p:spPr>
          <a:xfrm>
            <a:off x="1082601" y="11028132"/>
            <a:ext cx="12407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D7545-3EEA-DB4B-84CD-E3D50FD9C7E3}"/>
              </a:ext>
            </a:extLst>
          </p:cNvPr>
          <p:cNvSpPr txBox="1"/>
          <p:nvPr/>
        </p:nvSpPr>
        <p:spPr>
          <a:xfrm>
            <a:off x="284339" y="10799762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n/d”)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3C6AE-FC03-3F45-894D-DD1223B2390F}"/>
              </a:ext>
            </a:extLst>
          </p:cNvPr>
          <p:cNvCxnSpPr>
            <a:cxnSpLocks/>
          </p:cNvCxnSpPr>
          <p:nvPr/>
        </p:nvCxnSpPr>
        <p:spPr>
          <a:xfrm>
            <a:off x="1180306" y="15487361"/>
            <a:ext cx="117773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A487E0-4E87-7549-AFC6-602C29EAAC97}"/>
              </a:ext>
            </a:extLst>
          </p:cNvPr>
          <p:cNvSpPr txBox="1"/>
          <p:nvPr/>
        </p:nvSpPr>
        <p:spPr>
          <a:xfrm>
            <a:off x="319077" y="15266159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t/t”)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CBFFB00-ABE1-8D4F-8351-50812BBCED32}"/>
              </a:ext>
            </a:extLst>
          </p:cNvPr>
          <p:cNvCxnSpPr>
            <a:cxnSpLocks/>
          </p:cNvCxnSpPr>
          <p:nvPr/>
        </p:nvCxnSpPr>
        <p:spPr>
          <a:xfrm>
            <a:off x="11816140" y="12244079"/>
            <a:ext cx="121348" cy="100627"/>
          </a:xfrm>
          <a:prstGeom prst="curvedConnector3">
            <a:avLst>
              <a:gd name="adj1" fmla="val 2160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33C9551-A73E-1F4F-B66B-651C4129A223}"/>
              </a:ext>
            </a:extLst>
          </p:cNvPr>
          <p:cNvSpPr/>
          <p:nvPr/>
        </p:nvSpPr>
        <p:spPr>
          <a:xfrm>
            <a:off x="11774976" y="16745777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2" name="Curved Connector 12">
            <a:extLst>
              <a:ext uri="{FF2B5EF4-FFF2-40B4-BE49-F238E27FC236}">
                <a16:creationId xmlns:a16="http://schemas.microsoft.com/office/drawing/2014/main" id="{E0D46884-0A95-184B-B4A1-0A9AEF014303}"/>
              </a:ext>
            </a:extLst>
          </p:cNvPr>
          <p:cNvCxnSpPr>
            <a:cxnSpLocks/>
          </p:cNvCxnSpPr>
          <p:nvPr/>
        </p:nvCxnSpPr>
        <p:spPr>
          <a:xfrm flipH="1">
            <a:off x="11812749" y="1700524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1448834-ACA6-F343-BA87-95E213CC197E}"/>
              </a:ext>
            </a:extLst>
          </p:cNvPr>
          <p:cNvSpPr/>
          <p:nvPr/>
        </p:nvSpPr>
        <p:spPr>
          <a:xfrm>
            <a:off x="6133306" y="5846766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AD895F69-E459-D24E-9A44-8F7CDA03BCF6}"/>
              </a:ext>
            </a:extLst>
          </p:cNvPr>
          <p:cNvSpPr/>
          <p:nvPr/>
        </p:nvSpPr>
        <p:spPr>
          <a:xfrm>
            <a:off x="-3318541" y="5833756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187</Words>
  <Application>Microsoft Macintosh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2019-04-05T01:21:35Z</dcterms:modified>
</cp:coreProperties>
</file>