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3679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D7EA6B-BF3C-964E-AA45-7E986E2372C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0BA41-C8CE-9742-B8A4-4E6CD10D2C20}" v="40" dt="2019-03-29T14:33:16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7"/>
    <p:restoredTop sz="95787" autoAdjust="0"/>
  </p:normalViewPr>
  <p:slideViewPr>
    <p:cSldViewPr showGuides="1">
      <p:cViewPr varScale="1">
        <p:scale>
          <a:sx n="100" d="100"/>
          <a:sy n="100" d="100"/>
        </p:scale>
        <p:origin x="192" y="1288"/>
      </p:cViewPr>
      <p:guideLst>
        <p:guide orient="horz" pos="148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C1F0BA41-C8CE-9742-B8A4-4E6CD10D2C20}"/>
    <pc:docChg chg="undo custSel addSld delSld modSld modMainMaster delSection modSection">
      <pc:chgData name="Ian Wu Ling En" userId="28715549-2f5c-46f8-b7f8-f39c35f3312d" providerId="ADAL" clId="{C1F0BA41-C8CE-9742-B8A4-4E6CD10D2C20}" dt="2019-03-29T14:33:21.560" v="391" actId="2696"/>
      <pc:docMkLst>
        <pc:docMk/>
      </pc:docMkLst>
      <pc:sldChg chg="addSp delSp modSp">
        <pc:chgData name="Ian Wu Ling En" userId="28715549-2f5c-46f8-b7f8-f39c35f3312d" providerId="ADAL" clId="{C1F0BA41-C8CE-9742-B8A4-4E6CD10D2C20}" dt="2019-03-29T14:33:20.216" v="389" actId="1076"/>
        <pc:sldMkLst>
          <pc:docMk/>
          <pc:sldMk cId="3945898909" sldId="267"/>
        </pc:sldMkLst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" creationId="{00000000-0000-0000-0000-000000000000}"/>
          </ac:spMkLst>
        </pc:spChg>
        <pc:spChg chg="del mod">
          <ac:chgData name="Ian Wu Ling En" userId="28715549-2f5c-46f8-b7f8-f39c35f3312d" providerId="ADAL" clId="{C1F0BA41-C8CE-9742-B8A4-4E6CD10D2C20}" dt="2019-03-29T14:14:54.475" v="51" actId="478"/>
          <ac:spMkLst>
            <pc:docMk/>
            <pc:sldMk cId="3945898909" sldId="267"/>
            <ac:spMk id="19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4:55.908" v="52" actId="478"/>
          <ac:spMkLst>
            <pc:docMk/>
            <pc:sldMk cId="3945898909" sldId="267"/>
            <ac:spMk id="2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23.823" v="168" actId="767"/>
          <ac:spMkLst>
            <pc:docMk/>
            <pc:sldMk cId="3945898909" sldId="267"/>
            <ac:spMk id="25" creationId="{A0497D40-3173-0A45-B8E2-BAC235D7EF5A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6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5:11.119" v="60" actId="478"/>
          <ac:spMkLst>
            <pc:docMk/>
            <pc:sldMk cId="3945898909" sldId="267"/>
            <ac:spMk id="29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0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9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5:41.014" v="70"/>
          <ac:spMkLst>
            <pc:docMk/>
            <pc:sldMk cId="3945898909" sldId="267"/>
            <ac:spMk id="5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65" creationId="{00000000-0000-0000-0000-000000000000}"/>
          </ac:spMkLst>
        </pc:spChg>
        <pc:spChg chg="add del">
          <ac:chgData name="Ian Wu Ling En" userId="28715549-2f5c-46f8-b7f8-f39c35f3312d" providerId="ADAL" clId="{C1F0BA41-C8CE-9742-B8A4-4E6CD10D2C20}" dt="2019-03-29T14:14:59.383" v="55" actId="478"/>
          <ac:spMkLst>
            <pc:docMk/>
            <pc:sldMk cId="3945898909" sldId="267"/>
            <ac:spMk id="71" creationId="{3A29E65C-0A9E-4AB5-8BF2-6F2BF1DB76DF}"/>
          </ac:spMkLst>
        </pc:spChg>
        <pc:spChg chg="del">
          <ac:chgData name="Ian Wu Ling En" userId="28715549-2f5c-46f8-b7f8-f39c35f3312d" providerId="ADAL" clId="{C1F0BA41-C8CE-9742-B8A4-4E6CD10D2C20}" dt="2019-03-29T14:14:27.955" v="42" actId="478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73" creationId="{6BE0EE90-E7A8-43C8-A9B8-904835775906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74" creationId="{9E9DEB12-9BED-2649-8529-29C52A2E0BE3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77" creationId="{1A771BD9-7242-7A47-9EBA-3DFA28D57E5D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78" creationId="{4819499D-51D3-4A4D-80BE-A6C45E053497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79" creationId="{158EF092-66B0-6F48-A5CA-F9E27305A7BE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80" creationId="{00000000-0000-0000-0000-000000000000}"/>
          </ac:spMkLst>
        </pc:spChg>
        <pc:spChg chg="add del">
          <ac:chgData name="Ian Wu Ling En" userId="28715549-2f5c-46f8-b7f8-f39c35f3312d" providerId="ADAL" clId="{C1F0BA41-C8CE-9742-B8A4-4E6CD10D2C20}" dt="2019-03-29T14:15:36.151" v="67"/>
          <ac:spMkLst>
            <pc:docMk/>
            <pc:sldMk cId="3945898909" sldId="267"/>
            <ac:spMk id="8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82" creationId="{7A9DC51B-5122-7C4D-9336-91FA4471A373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84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86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88" creationId="{AECC2D41-FA9F-B140-8491-36A1F4964899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3" creationId="{AF2B4100-0EE6-7B44-939D-F3774B134C85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94" creationId="{BBF0726A-3E70-488A-9417-D9F80DCD7B1A}"/>
          </ac:spMkLst>
        </pc:spChg>
        <pc:spChg chg="add del mod">
          <ac:chgData name="Ian Wu Ling En" userId="28715549-2f5c-46f8-b7f8-f39c35f3312d" providerId="ADAL" clId="{C1F0BA41-C8CE-9742-B8A4-4E6CD10D2C20}" dt="2019-03-29T14:21:40.518" v="181" actId="478"/>
          <ac:spMkLst>
            <pc:docMk/>
            <pc:sldMk cId="3945898909" sldId="267"/>
            <ac:spMk id="97" creationId="{DA5969FA-FA1E-D549-BE14-4D6395E58CCF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8" creationId="{BFA18882-44A0-1645-B657-4D543884B567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9" creationId="{2D304EDF-365C-034B-8C56-5E3B3F3E509C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2" creationId="{A51995BB-7A5D-1840-BDE0-575CC9D868C6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3" creationId="{D501809B-9F7E-E746-8FD3-454FF1DE3B91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5" creationId="{5D74CE54-1A1D-B144-9066-D76106F53852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09" creationId="{1D72095B-BD52-514E-8588-772FF137502C}"/>
          </ac:spMkLst>
        </pc:spChg>
        <pc:spChg chg="add del">
          <ac:chgData name="Ian Wu Ling En" userId="28715549-2f5c-46f8-b7f8-f39c35f3312d" providerId="ADAL" clId="{C1F0BA41-C8CE-9742-B8A4-4E6CD10D2C20}" dt="2019-03-29T14:19:37.131" v="112"/>
          <ac:spMkLst>
            <pc:docMk/>
            <pc:sldMk cId="3945898909" sldId="267"/>
            <ac:spMk id="110" creationId="{14493012-FF7E-FB4E-9714-2CF23C5ADE51}"/>
          </ac:spMkLst>
        </pc:spChg>
        <pc:spChg chg="add del mod">
          <ac:chgData name="Ian Wu Ling En" userId="28715549-2f5c-46f8-b7f8-f39c35f3312d" providerId="ADAL" clId="{C1F0BA41-C8CE-9742-B8A4-4E6CD10D2C20}" dt="2019-03-29T14:21:24.400" v="175"/>
          <ac:spMkLst>
            <pc:docMk/>
            <pc:sldMk cId="3945898909" sldId="267"/>
            <ac:spMk id="111" creationId="{3C6035D4-45F3-ED4E-AE2C-91DFFFB3268C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2" creationId="{DDE66C97-94DE-4F8A-8BB3-F9C3A351E7D5}"/>
          </ac:spMkLst>
        </pc:spChg>
        <pc:spChg chg="add del mod">
          <ac:chgData name="Ian Wu Ling En" userId="28715549-2f5c-46f8-b7f8-f39c35f3312d" providerId="ADAL" clId="{C1F0BA41-C8CE-9742-B8A4-4E6CD10D2C20}" dt="2019-03-29T14:24:14.403" v="215" actId="478"/>
          <ac:spMkLst>
            <pc:docMk/>
            <pc:sldMk cId="3945898909" sldId="267"/>
            <ac:spMk id="113" creationId="{693D5674-A6D2-7B48-9228-06DC2409BF1F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4" creationId="{901735FD-0BF4-5F45-90DF-B811E93F99CF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5" creationId="{A888AC27-8326-4037-A9D6-949620624BC5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6" creationId="{87EF5348-0435-F447-B997-59FA2214B636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8" creationId="{4ACA60A2-2A0C-47AA-BA1F-7C416670135D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9" creationId="{84FE87FE-1C03-6F46-997C-87B4A988629E}"/>
          </ac:spMkLst>
        </pc:spChg>
        <pc:spChg chg="add del mod">
          <ac:chgData name="Ian Wu Ling En" userId="28715549-2f5c-46f8-b7f8-f39c35f3312d" providerId="ADAL" clId="{C1F0BA41-C8CE-9742-B8A4-4E6CD10D2C20}" dt="2019-03-29T14:25:29.350" v="232" actId="478"/>
          <ac:spMkLst>
            <pc:docMk/>
            <pc:sldMk cId="3945898909" sldId="267"/>
            <ac:spMk id="122" creationId="{E74B6C3E-8CF6-C94C-B038-21E8E72F0BFB}"/>
          </ac:spMkLst>
        </pc:spChg>
        <pc:spChg chg="add del mod">
          <ac:chgData name="Ian Wu Ling En" userId="28715549-2f5c-46f8-b7f8-f39c35f3312d" providerId="ADAL" clId="{C1F0BA41-C8CE-9742-B8A4-4E6CD10D2C20}" dt="2019-03-29T14:26:31.314" v="238" actId="478"/>
          <ac:spMkLst>
            <pc:docMk/>
            <pc:sldMk cId="3945898909" sldId="267"/>
            <ac:spMk id="125" creationId="{3F888EBF-96B6-9A4C-B0CD-E2322FE863A8}"/>
          </ac:spMkLst>
        </pc:spChg>
        <pc:spChg chg="add del mod">
          <ac:chgData name="Ian Wu Ling En" userId="28715549-2f5c-46f8-b7f8-f39c35f3312d" providerId="ADAL" clId="{C1F0BA41-C8CE-9742-B8A4-4E6CD10D2C20}" dt="2019-03-29T14:27:08.537" v="257" actId="478"/>
          <ac:spMkLst>
            <pc:docMk/>
            <pc:sldMk cId="3945898909" sldId="267"/>
            <ac:spMk id="126" creationId="{54289E38-0C8B-C849-AAEC-756223E5CCC9}"/>
          </ac:spMkLst>
        </pc:spChg>
        <pc:spChg chg="add del mod">
          <ac:chgData name="Ian Wu Ling En" userId="28715549-2f5c-46f8-b7f8-f39c35f3312d" providerId="ADAL" clId="{C1F0BA41-C8CE-9742-B8A4-4E6CD10D2C20}" dt="2019-03-29T14:24:30.479" v="231" actId="478"/>
          <ac:spMkLst>
            <pc:docMk/>
            <pc:sldMk cId="3945898909" sldId="267"/>
            <ac:spMk id="127" creationId="{2F38D58F-9851-474E-9350-8D3C5C21418E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0" creationId="{703BCF9D-473A-1647-86A4-D4BF769ADE16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1" creationId="{2660E923-1094-5D4C-814A-16629D6169B9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3" creationId="{F8693F8E-D388-6040-8AB7-ABBBEDE3C037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7" creationId="{857AD12B-029E-F646-886D-B1FA50BB0194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38" creationId="{6FE8B888-470F-3440-B122-3D7568BCB44C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39" creationId="{37622165-7CF9-164C-9922-411CA5E5D7F5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1" creationId="{08F65139-982E-A44D-B0E1-5DB8A8128CD0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5" creationId="{47190D45-39FE-274D-9B1A-DB2793447874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6" creationId="{8D9F00D8-74C7-D64C-8FE8-C8FD5E6ACCEF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8" creationId="{995F09EE-E032-7042-B5FC-817CA5BE93AB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2" creationId="{1BB83203-87E1-D744-9226-D9CF165B8463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3" creationId="{79246A95-5FB2-3245-9D5F-60310A9061A3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5" creationId="{B0879B56-0F52-4E4D-A929-207B4D6F6DD2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6" creationId="{86CC787F-4676-8249-87A5-1A6FD429F5A6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8" creationId="{2BA690DF-D101-394F-AB2A-AF99311ACBEF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0" creationId="{BB7E46E7-A8BC-804A-81B1-D7AB1D98FE3E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1" creationId="{102AE146-E304-4F4C-8D37-BE8EEFF3CAD5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4" creationId="{1F557AD2-AB7C-B640-88EA-A82F11CDE435}"/>
          </ac:spMkLst>
        </pc:spChg>
        <pc:spChg chg="add del mod">
          <ac:chgData name="Ian Wu Ling En" userId="28715549-2f5c-46f8-b7f8-f39c35f3312d" providerId="ADAL" clId="{C1F0BA41-C8CE-9742-B8A4-4E6CD10D2C20}" dt="2019-03-29T14:31:28.575" v="359" actId="478"/>
          <ac:spMkLst>
            <pc:docMk/>
            <pc:sldMk cId="3945898909" sldId="267"/>
            <ac:spMk id="169" creationId="{5F094F99-26B4-3F47-BEFE-99B1CD48F88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0" creationId="{29F5FCDF-87B5-4F44-BB5E-5AFE8A19813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2" creationId="{7AE6C50E-906C-2C47-A0B7-0D79836B876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6" creationId="{0E77DE98-5DAE-9345-B901-60D93302A2A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7" creationId="{EFDDE99B-1BE6-4047-AF54-808013097CE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9" creationId="{C54884FA-4855-A14F-A52F-79B09230E772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0" creationId="{E92481ED-4455-0240-BFBD-68D36A61410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2" creationId="{88563E02-6785-EE4E-A755-952CA1759026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86" creationId="{ED894C81-4B95-4AAC-AEB1-37FB58E82CB3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C1F0BA41-C8CE-9742-B8A4-4E6CD10D2C20}" dt="2019-03-29T14:32:27.187" v="373" actId="14100"/>
          <ac:spMkLst>
            <pc:docMk/>
            <pc:sldMk cId="3945898909" sldId="267"/>
            <ac:spMk id="194" creationId="{DE70DFD2-865A-DD42-A326-95B0790E6D13}"/>
          </ac:spMkLst>
        </pc:spChg>
        <pc:spChg chg="mod">
          <ac:chgData name="Ian Wu Ling En" userId="28715549-2f5c-46f8-b7f8-f39c35f3312d" providerId="ADAL" clId="{C1F0BA41-C8CE-9742-B8A4-4E6CD10D2C20}" dt="2019-03-29T14:32:41.473" v="382" actId="1038"/>
          <ac:spMkLst>
            <pc:docMk/>
            <pc:sldMk cId="3945898909" sldId="267"/>
            <ac:spMk id="195" creationId="{50C526CB-83CB-B34F-BB22-921C30DE14F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99" creationId="{DC5E1940-1F87-6040-9991-A05EE3D57BFE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200" creationId="{50837DB6-4B6D-48F4-8D5B-B6A0A834466D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02" creationId="{8C056988-5E64-0D43-A768-9F5F50B8A737}"/>
          </ac:spMkLst>
        </pc:spChg>
        <pc:spChg chg="del mod">
          <ac:chgData name="Ian Wu Ling En" userId="28715549-2f5c-46f8-b7f8-f39c35f3312d" providerId="ADAL" clId="{C1F0BA41-C8CE-9742-B8A4-4E6CD10D2C20}" dt="2019-03-29T14:18:36.199" v="86"/>
          <ac:spMkLst>
            <pc:docMk/>
            <pc:sldMk cId="3945898909" sldId="267"/>
            <ac:spMk id="214" creationId="{22493782-DEC3-436C-AC2C-EE03A965A6F0}"/>
          </ac:spMkLst>
        </pc:spChg>
        <pc:grpChg chg="add del">
          <ac:chgData name="Ian Wu Ling En" userId="28715549-2f5c-46f8-b7f8-f39c35f3312d" providerId="ADAL" clId="{C1F0BA41-C8CE-9742-B8A4-4E6CD10D2C20}" dt="2019-03-29T14:31:43.859" v="361"/>
          <ac:grpSpMkLst>
            <pc:docMk/>
            <pc:sldMk cId="3945898909" sldId="267"/>
            <ac:grpSpMk id="184" creationId="{CA48CD9C-0A11-3F44-915D-C427F8E70562}"/>
          </ac:grpSpMkLst>
        </pc:grpChg>
        <pc:grpChg chg="add mod">
          <ac:chgData name="Ian Wu Ling En" userId="28715549-2f5c-46f8-b7f8-f39c35f3312d" providerId="ADAL" clId="{C1F0BA41-C8CE-9742-B8A4-4E6CD10D2C20}" dt="2019-03-29T14:33:20.216" v="389" actId="1076"/>
          <ac:grpSpMkLst>
            <pc:docMk/>
            <pc:sldMk cId="3945898909" sldId="267"/>
            <ac:grpSpMk id="193" creationId="{2CD6D683-B138-1045-ACD8-4CB62ED69530}"/>
          </ac:grpSpMkLst>
        </pc:grpChg>
        <pc:grpChg chg="del mod">
          <ac:chgData name="Ian Wu Ling En" userId="28715549-2f5c-46f8-b7f8-f39c35f3312d" providerId="ADAL" clId="{C1F0BA41-C8CE-9742-B8A4-4E6CD10D2C20}" dt="2019-03-29T14:31:09.178" v="352" actId="478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5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" creationId="{00000000-0000-0000-0000-000000000000}"/>
          </ac:cxnSpMkLst>
        </pc:cxnChg>
        <pc:cxnChg chg="del mod">
          <ac:chgData name="Ian Wu Ling En" userId="28715549-2f5c-46f8-b7f8-f39c35f3312d" providerId="ADAL" clId="{C1F0BA41-C8CE-9742-B8A4-4E6CD10D2C20}" dt="2019-03-29T14:15:00.922" v="56" actId="478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28" creationId="{00000000-0000-0000-0000-000000000000}"/>
          </ac:cxnSpMkLst>
        </pc:cxnChg>
        <pc:cxnChg chg="del">
          <ac:chgData name="Ian Wu Ling En" userId="28715549-2f5c-46f8-b7f8-f39c35f3312d" providerId="ADAL" clId="{C1F0BA41-C8CE-9742-B8A4-4E6CD10D2C20}" dt="2019-03-29T14:14:27.955" v="42" actId="478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37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46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50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63" creationId="{7C9F21BC-13A9-471F-825A-2621FD36355F}"/>
          </ac:cxnSpMkLst>
        </pc:cxnChg>
        <pc:cxnChg chg="add del mod">
          <ac:chgData name="Ian Wu Ling En" userId="28715549-2f5c-46f8-b7f8-f39c35f3312d" providerId="ADAL" clId="{C1F0BA41-C8CE-9742-B8A4-4E6CD10D2C20}" dt="2019-03-29T14:15:11.119" v="60" actId="478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69" creationId="{7C9F21BC-13A9-471F-825A-2621FD36355F}"/>
          </ac:cxnSpMkLst>
        </pc:cxnChg>
        <pc:cxnChg chg="del">
          <ac:chgData name="Ian Wu Ling En" userId="28715549-2f5c-46f8-b7f8-f39c35f3312d" providerId="ADAL" clId="{C1F0BA41-C8CE-9742-B8A4-4E6CD10D2C20}" dt="2019-03-29T14:14:29.096" v="43" actId="478"/>
          <ac:cxnSpMkLst>
            <pc:docMk/>
            <pc:sldMk cId="3945898909" sldId="267"/>
            <ac:cxnSpMk id="70" creationId="{51A78A03-963D-41D5-A96D-D610AC186B7D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75" creationId="{B898EF30-65C2-0B44-85E8-CA8925475E66}"/>
          </ac:cxnSpMkLst>
        </pc:cxnChg>
        <pc:cxnChg chg="del">
          <ac:chgData name="Ian Wu Ling En" userId="28715549-2f5c-46f8-b7f8-f39c35f3312d" providerId="ADAL" clId="{C1F0BA41-C8CE-9742-B8A4-4E6CD10D2C20}" dt="2019-03-29T14:15:04.378" v="57" actId="478"/>
          <ac:cxnSpMkLst>
            <pc:docMk/>
            <pc:sldMk cId="3945898909" sldId="267"/>
            <ac:cxnSpMk id="76" creationId="{9171ECEE-D4A7-464C-B327-CDF3489B27FC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83" creationId="{C14F5E5D-B0E7-B240-B00F-7448A9F99467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85" creationId="{F5D40B4E-6F99-47B3-8A21-87ADCD716B5B}"/>
          </ac:cxnSpMkLst>
        </pc:cxnChg>
        <pc:cxnChg chg="add del">
          <ac:chgData name="Ian Wu Ling En" userId="28715549-2f5c-46f8-b7f8-f39c35f3312d" providerId="ADAL" clId="{C1F0BA41-C8CE-9742-B8A4-4E6CD10D2C20}" dt="2019-03-29T14:15:27.651" v="65" actId="478"/>
          <ac:cxnSpMkLst>
            <pc:docMk/>
            <pc:sldMk cId="3945898909" sldId="267"/>
            <ac:cxnSpMk id="87" creationId="{25C585B1-9B63-40DC-A033-F1940D483812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89" creationId="{E4E1C8CA-49DF-45D8-80A5-D5C8282EE927}"/>
          </ac:cxnSpMkLst>
        </pc:cxnChg>
        <pc:cxnChg chg="del">
          <ac:chgData name="Ian Wu Ling En" userId="28715549-2f5c-46f8-b7f8-f39c35f3312d" providerId="ADAL" clId="{C1F0BA41-C8CE-9742-B8A4-4E6CD10D2C20}" dt="2019-03-29T14:14:37.065" v="46" actId="478"/>
          <ac:cxnSpMkLst>
            <pc:docMk/>
            <pc:sldMk cId="3945898909" sldId="267"/>
            <ac:cxnSpMk id="90" creationId="{0B2D6059-0E2F-4405-AA86-2158EDEA20DD}"/>
          </ac:cxnSpMkLst>
        </pc:cxnChg>
        <pc:cxnChg chg="add del mod">
          <ac:chgData name="Ian Wu Ling En" userId="28715549-2f5c-46f8-b7f8-f39c35f3312d" providerId="ADAL" clId="{C1F0BA41-C8CE-9742-B8A4-4E6CD10D2C20}" dt="2019-03-29T14:21:38.968" v="180" actId="478"/>
          <ac:cxnSpMkLst>
            <pc:docMk/>
            <pc:sldMk cId="3945898909" sldId="267"/>
            <ac:cxnSpMk id="91" creationId="{F9A99FE5-24C2-D347-A64C-E42EE295E630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2" creationId="{A88DE658-E2D1-7349-B754-0C81C5C00ADE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5" creationId="{71DA7524-CB15-4442-BDAA-F0828DCBEE66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6" creationId="{0C7C3F71-642D-D940-A8D6-BEEDCA4C4F97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0" creationId="{055EAA28-59AE-9A40-B375-2A88FBB691E0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1" creationId="{8272C45A-8A9C-0A44-9ABA-64F3974B3CAF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4" creationId="{ED98D90F-31F0-404A-95D5-A471F5822FE4}"/>
          </ac:cxnSpMkLst>
        </pc:cxnChg>
        <pc:cxnChg chg="add del mod">
          <ac:chgData name="Ian Wu Ling En" userId="28715549-2f5c-46f8-b7f8-f39c35f3312d" providerId="ADAL" clId="{C1F0BA41-C8CE-9742-B8A4-4E6CD10D2C20}" dt="2019-03-29T14:21:45.258" v="184" actId="478"/>
          <ac:cxnSpMkLst>
            <pc:docMk/>
            <pc:sldMk cId="3945898909" sldId="267"/>
            <ac:cxnSpMk id="106" creationId="{E42160F2-B3AA-1246-B959-4F0AE3A7304B}"/>
          </ac:cxnSpMkLst>
        </pc:cxnChg>
        <pc:cxnChg chg="add del mod">
          <ac:chgData name="Ian Wu Ling En" userId="28715549-2f5c-46f8-b7f8-f39c35f3312d" providerId="ADAL" clId="{C1F0BA41-C8CE-9742-B8A4-4E6CD10D2C20}" dt="2019-03-29T14:21:44.163" v="183" actId="478"/>
          <ac:cxnSpMkLst>
            <pc:docMk/>
            <pc:sldMk cId="3945898909" sldId="267"/>
            <ac:cxnSpMk id="107" creationId="{7E9559A7-845B-F849-A5B5-3D3BFA22D2F6}"/>
          </ac:cxnSpMkLst>
        </pc:cxnChg>
        <pc:cxnChg chg="add del mod">
          <ac:chgData name="Ian Wu Ling En" userId="28715549-2f5c-46f8-b7f8-f39c35f3312d" providerId="ADAL" clId="{C1F0BA41-C8CE-9742-B8A4-4E6CD10D2C20}" dt="2019-03-29T14:21:45.258" v="184" actId="478"/>
          <ac:cxnSpMkLst>
            <pc:docMk/>
            <pc:sldMk cId="3945898909" sldId="267"/>
            <ac:cxnSpMk id="108" creationId="{E7632EAA-0AB8-D449-AAA1-210E54E3C981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17" creationId="{FFEB1D59-8556-2A44-BE15-19C883E9F185}"/>
          </ac:cxnSpMkLst>
        </pc:cxnChg>
        <pc:cxnChg chg="add del mod">
          <ac:chgData name="Ian Wu Ling En" userId="28715549-2f5c-46f8-b7f8-f39c35f3312d" providerId="ADAL" clId="{C1F0BA41-C8CE-9742-B8A4-4E6CD10D2C20}" dt="2019-03-29T14:31:16.399" v="356" actId="478"/>
          <ac:cxnSpMkLst>
            <pc:docMk/>
            <pc:sldMk cId="3945898909" sldId="267"/>
            <ac:cxnSpMk id="120" creationId="{20BA7E54-38D9-C349-AF22-613D23F022B6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21" creationId="{24014F72-B8C5-0640-B872-B1144595D6F7}"/>
          </ac:cxnSpMkLst>
        </pc:cxnChg>
        <pc:cxnChg chg="add del mod">
          <ac:chgData name="Ian Wu Ling En" userId="28715549-2f5c-46f8-b7f8-f39c35f3312d" providerId="ADAL" clId="{C1F0BA41-C8CE-9742-B8A4-4E6CD10D2C20}" dt="2019-03-29T14:24:29.049" v="229" actId="478"/>
          <ac:cxnSpMkLst>
            <pc:docMk/>
            <pc:sldMk cId="3945898909" sldId="267"/>
            <ac:cxnSpMk id="123" creationId="{9EBB8A25-80EB-E441-9227-7D0AB25A730F}"/>
          </ac:cxnSpMkLst>
        </pc:cxnChg>
        <pc:cxnChg chg="add del mod">
          <ac:chgData name="Ian Wu Ling En" userId="28715549-2f5c-46f8-b7f8-f39c35f3312d" providerId="ADAL" clId="{C1F0BA41-C8CE-9742-B8A4-4E6CD10D2C20}" dt="2019-03-29T14:27:07.065" v="256" actId="478"/>
          <ac:cxnSpMkLst>
            <pc:docMk/>
            <pc:sldMk cId="3945898909" sldId="267"/>
            <ac:cxnSpMk id="124" creationId="{D0DB31EB-77A1-7041-AF4A-3742C0B5F407}"/>
          </ac:cxnSpMkLst>
        </pc:cxnChg>
        <pc:cxnChg chg="add del mod">
          <ac:chgData name="Ian Wu Ling En" userId="28715549-2f5c-46f8-b7f8-f39c35f3312d" providerId="ADAL" clId="{C1F0BA41-C8CE-9742-B8A4-4E6CD10D2C20}" dt="2019-03-29T14:27:09.980" v="258" actId="478"/>
          <ac:cxnSpMkLst>
            <pc:docMk/>
            <pc:sldMk cId="3945898909" sldId="267"/>
            <ac:cxnSpMk id="128" creationId="{FD472DF5-23E6-1140-9AF7-653C2D7503CF}"/>
          </ac:cxnSpMkLst>
        </pc:cxnChg>
        <pc:cxnChg chg="add del mod">
          <ac:chgData name="Ian Wu Ling En" userId="28715549-2f5c-46f8-b7f8-f39c35f3312d" providerId="ADAL" clId="{C1F0BA41-C8CE-9742-B8A4-4E6CD10D2C20}" dt="2019-03-29T14:24:29.848" v="230" actId="478"/>
          <ac:cxnSpMkLst>
            <pc:docMk/>
            <pc:sldMk cId="3945898909" sldId="267"/>
            <ac:cxnSpMk id="129" creationId="{69687D19-FC82-9046-9640-1DF5B941BA9F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32" creationId="{276870AC-6522-3146-AF67-82D07E474BFF}"/>
          </ac:cxnSpMkLst>
        </pc:cxnChg>
        <pc:cxnChg chg="add del mod">
          <ac:chgData name="Ian Wu Ling En" userId="28715549-2f5c-46f8-b7f8-f39c35f3312d" providerId="ADAL" clId="{C1F0BA41-C8CE-9742-B8A4-4E6CD10D2C20}" dt="2019-03-29T14:31:11.604" v="353" actId="478"/>
          <ac:cxnSpMkLst>
            <pc:docMk/>
            <pc:sldMk cId="3945898909" sldId="267"/>
            <ac:cxnSpMk id="134" creationId="{6184D185-446C-1840-9BE4-E9B05D714138}"/>
          </ac:cxnSpMkLst>
        </pc:cxnChg>
        <pc:cxnChg chg="add del mod">
          <ac:chgData name="Ian Wu Ling En" userId="28715549-2f5c-46f8-b7f8-f39c35f3312d" providerId="ADAL" clId="{C1F0BA41-C8CE-9742-B8A4-4E6CD10D2C20}" dt="2019-03-29T14:31:16.399" v="356" actId="478"/>
          <ac:cxnSpMkLst>
            <pc:docMk/>
            <pc:sldMk cId="3945898909" sldId="267"/>
            <ac:cxnSpMk id="135" creationId="{DAF85513-71C2-784C-A8D9-81DB0B25965B}"/>
          </ac:cxnSpMkLst>
        </pc:cxnChg>
        <pc:cxnChg chg="add del mod">
          <ac:chgData name="Ian Wu Ling En" userId="28715549-2f5c-46f8-b7f8-f39c35f3312d" providerId="ADAL" clId="{C1F0BA41-C8CE-9742-B8A4-4E6CD10D2C20}" dt="2019-03-29T14:31:11.604" v="353" actId="478"/>
          <ac:cxnSpMkLst>
            <pc:docMk/>
            <pc:sldMk cId="3945898909" sldId="267"/>
            <ac:cxnSpMk id="136" creationId="{5D94064B-F96D-7A46-B94B-129880ACB7CD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0" creationId="{BDD84AC8-5F30-7E41-BC8E-95C1A4E95218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2" creationId="{D95445D1-F63C-4A44-860D-E02F9BF5C987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3" creationId="{C988735B-4733-D34A-A8FF-EC1EE8DD65D0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4" creationId="{7C4A3057-8940-2142-A12B-3001D97B64F1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7" creationId="{AA642A17-0043-E642-ABDE-8DA8484C7B0A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9" creationId="{C295DF4B-983F-3A43-A9C0-CC2AA47A71FB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0" creationId="{74222055-7BB2-3142-B4BA-3936F07A5890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1" creationId="{6A0ECEAB-94B9-6A44-B4F5-0A4B2A31363D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4" creationId="{B5997717-3D33-324A-9E56-088D91BF9266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7" creationId="{6EC5DE4B-ADC8-8D49-928F-EDB3910D4D54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9" creationId="{973B472C-6A74-854C-9715-0470FFE62E06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2" creationId="{65409721-EEA1-0846-8879-4EE1FADF0EFF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63" creationId="{FB33F909-E299-4144-BAC3-565C309A22F4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5" creationId="{4F0FF4FB-1D67-C84C-BFCE-0A34EDA238C7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7" creationId="{28E231AA-2301-FB47-A587-459F1D0804BC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8" creationId="{BE49E56A-CC85-4D4A-ABE3-0A2D172B3AE8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1" creationId="{CCAFCC01-91DB-C943-888C-1CF2CA68C989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3" creationId="{41431643-F130-4B45-81EA-8D5632299613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4" creationId="{CF8D30B9-9914-6D44-91BB-5A40FB10AE4D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5" creationId="{CCB8758D-D479-BF4D-9F67-39058ED54CFB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8" creationId="{F6C1EC7E-93E5-764E-A9DD-882B2AC01071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81" creationId="{65C33D52-A25C-F847-8085-246F9CFB2D13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83" creationId="{D27FE0A1-4681-8745-9C89-506A378742DC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88" creationId="{44EF094F-1339-4CA4-88DB-FE36777A1A62}"/>
          </ac:cxnSpMkLst>
        </pc:cxnChg>
        <pc:cxnChg chg="add del">
          <ac:chgData name="Ian Wu Ling En" userId="28715549-2f5c-46f8-b7f8-f39c35f3312d" providerId="ADAL" clId="{C1F0BA41-C8CE-9742-B8A4-4E6CD10D2C20}" dt="2019-03-29T14:31:43.859" v="361"/>
          <ac:cxnSpMkLst>
            <pc:docMk/>
            <pc:sldMk cId="3945898909" sldId="267"/>
            <ac:cxnSpMk id="191" creationId="{594D5D8C-4686-004E-8721-8D984DCC43C4}"/>
          </ac:cxnSpMkLst>
        </pc:cxnChg>
        <pc:cxnChg chg="add del">
          <ac:chgData name="Ian Wu Ling En" userId="28715549-2f5c-46f8-b7f8-f39c35f3312d" providerId="ADAL" clId="{C1F0BA41-C8CE-9742-B8A4-4E6CD10D2C20}" dt="2019-03-29T14:31:43.859" v="361"/>
          <ac:cxnSpMkLst>
            <pc:docMk/>
            <pc:sldMk cId="3945898909" sldId="267"/>
            <ac:cxnSpMk id="192" creationId="{2BD07C2E-E0B8-C040-82A7-D45E364D82BE}"/>
          </ac:cxnSpMkLst>
        </pc:cxnChg>
        <pc:cxnChg chg="mod">
          <ac:chgData name="Ian Wu Ling En" userId="28715549-2f5c-46f8-b7f8-f39c35f3312d" providerId="ADAL" clId="{C1F0BA41-C8CE-9742-B8A4-4E6CD10D2C20}" dt="2019-03-29T14:32:41.473" v="382" actId="1038"/>
          <ac:cxnSpMkLst>
            <pc:docMk/>
            <pc:sldMk cId="3945898909" sldId="267"/>
            <ac:cxnSpMk id="196" creationId="{5EF62819-DD0E-E348-9D2D-A05741DE2D77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97" creationId="{A33CF8CC-3240-154A-AFC4-C9CD1FE11EB0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98" creationId="{8C9BFAAE-B8E4-F846-95AA-957D0C7E8A72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01" creationId="{AE14F7A1-D82E-4019-B4DA-BA8F13C7DB36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C1F0BA41-C8CE-9742-B8A4-4E6CD10D2C20}" dt="2019-03-29T14:18:38.611" v="87" actId="14100"/>
          <ac:cxnSpMkLst>
            <pc:docMk/>
            <pc:sldMk cId="3945898909" sldId="267"/>
            <ac:cxnSpMk id="215" creationId="{0963EC8C-EF55-4B35-820F-72F93A5056C6}"/>
          </ac:cxnSpMkLst>
        </pc:cxnChg>
        <pc:cxnChg chg="del mod">
          <ac:chgData name="Ian Wu Ling En" userId="28715549-2f5c-46f8-b7f8-f39c35f3312d" providerId="ADAL" clId="{C1F0BA41-C8CE-9742-B8A4-4E6CD10D2C20}" dt="2019-03-29T14:31:45.911" v="363" actId="478"/>
          <ac:cxnSpMkLst>
            <pc:docMk/>
            <pc:sldMk cId="3945898909" sldId="267"/>
            <ac:cxnSpMk id="229" creationId="{674D795D-BE64-4C23-AB6B-8581B1948790}"/>
          </ac:cxnSpMkLst>
        </pc:cxnChg>
        <pc:cxnChg chg="del mod">
          <ac:chgData name="Ian Wu Ling En" userId="28715549-2f5c-46f8-b7f8-f39c35f3312d" providerId="ADAL" clId="{C1F0BA41-C8CE-9742-B8A4-4E6CD10D2C20}" dt="2019-03-29T14:31:44.718" v="362" actId="478"/>
          <ac:cxnSpMkLst>
            <pc:docMk/>
            <pc:sldMk cId="3945898909" sldId="267"/>
            <ac:cxnSpMk id="232" creationId="{1A83AB1C-BE26-4F1A-8576-7ACE7FC365C2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50" creationId="{4905E054-6CE5-4BC2-AEFD-9C5C8BAA5AFA}"/>
          </ac:cxnSpMkLst>
        </pc:cxnChg>
      </pc:sldChg>
      <pc:sldChg chg="addSp modSp add del">
        <pc:chgData name="Ian Wu Ling En" userId="28715549-2f5c-46f8-b7f8-f39c35f3312d" providerId="ADAL" clId="{C1F0BA41-C8CE-9742-B8A4-4E6CD10D2C20}" dt="2019-03-29T14:33:21.539" v="390" actId="2696"/>
        <pc:sldMkLst>
          <pc:docMk/>
          <pc:sldMk cId="210566737" sldId="268"/>
        </pc:sldMkLst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210566737" sldId="268"/>
            <ac:spMk id="2" creationId="{F69BE782-6338-564E-AEF3-99537CDA11A2}"/>
          </ac:spMkLst>
        </pc:spChg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210566737" sldId="268"/>
            <ac:spMk id="3" creationId="{5E1D9A0B-862D-D54D-AA82-AB557D2D45F7}"/>
          </ac:spMkLst>
        </pc:spChg>
      </pc:sldChg>
      <pc:sldChg chg="addSp delSp modSp add del">
        <pc:chgData name="Ian Wu Ling En" userId="28715549-2f5c-46f8-b7f8-f39c35f3312d" providerId="ADAL" clId="{C1F0BA41-C8CE-9742-B8A4-4E6CD10D2C20}" dt="2019-03-29T14:33:21.560" v="391" actId="2696"/>
        <pc:sldMkLst>
          <pc:docMk/>
          <pc:sldMk cId="4062680484" sldId="269"/>
        </pc:sldMkLst>
        <pc:spChg chg="add del">
          <ac:chgData name="Ian Wu Ling En" userId="28715549-2f5c-46f8-b7f8-f39c35f3312d" providerId="ADAL" clId="{C1F0BA41-C8CE-9742-B8A4-4E6CD10D2C20}" dt="2019-03-29T14:27:49.389" v="259" actId="478"/>
          <ac:spMkLst>
            <pc:docMk/>
            <pc:sldMk cId="4062680484" sldId="269"/>
            <ac:spMk id="2" creationId="{D5033E6C-B300-7847-8E14-530058CD935D}"/>
          </ac:spMkLst>
        </pc:spChg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4062680484" sldId="269"/>
            <ac:spMk id="3" creationId="{FECB5EB6-13FF-1340-9610-DE71DAEB41B2}"/>
          </ac:spMkLst>
        </pc:spChg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4062680484" sldId="269"/>
            <ac:spMk id="4" creationId="{351E6675-CE84-6E4E-8B73-B5C22C86D5AE}"/>
          </ac:spMkLst>
        </pc:spChg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4062680484" sldId="269"/>
            <ac:spMk id="6" creationId="{D26E1777-2600-1E47-AE48-1E6419A23418}"/>
          </ac:spMkLst>
        </pc:spChg>
        <pc:spChg chg="add del">
          <ac:chgData name="Ian Wu Ling En" userId="28715549-2f5c-46f8-b7f8-f39c35f3312d" providerId="ADAL" clId="{C1F0BA41-C8CE-9742-B8A4-4E6CD10D2C20}" dt="2019-03-29T14:28:31.214" v="268" actId="478"/>
          <ac:spMkLst>
            <pc:docMk/>
            <pc:sldMk cId="4062680484" sldId="269"/>
            <ac:spMk id="9" creationId="{602AE875-4171-0141-AA24-FDCB2339C594}"/>
          </ac:spMkLst>
        </pc:spChg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4062680484" sldId="269"/>
            <ac:spMk id="12" creationId="{436515D3-A40B-1D48-950C-882BF4041E4F}"/>
          </ac:spMkLst>
        </pc:spChg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4062680484" sldId="269"/>
            <ac:spMk id="13" creationId="{030FD609-7131-644F-89D4-D2AD55F382D9}"/>
          </ac:spMkLst>
        </pc:spChg>
        <pc:spChg chg="add del">
          <ac:chgData name="Ian Wu Ling En" userId="28715549-2f5c-46f8-b7f8-f39c35f3312d" providerId="ADAL" clId="{C1F0BA41-C8CE-9742-B8A4-4E6CD10D2C20}" dt="2019-03-29T14:28:33.591" v="271" actId="478"/>
          <ac:spMkLst>
            <pc:docMk/>
            <pc:sldMk cId="4062680484" sldId="269"/>
            <ac:spMk id="14" creationId="{CCEBA0E8-FF8C-3347-8CC0-A8738539C9DE}"/>
          </ac:spMkLst>
        </pc:spChg>
        <pc:spChg chg="add del">
          <ac:chgData name="Ian Wu Ling En" userId="28715549-2f5c-46f8-b7f8-f39c35f3312d" providerId="ADAL" clId="{C1F0BA41-C8CE-9742-B8A4-4E6CD10D2C20}" dt="2019-03-29T14:29:34.920" v="316" actId="478"/>
          <ac:spMkLst>
            <pc:docMk/>
            <pc:sldMk cId="4062680484" sldId="269"/>
            <ac:spMk id="17" creationId="{EB067A36-4898-E04E-A0A1-EF3AC93A3573}"/>
          </ac:spMkLst>
        </pc:spChg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4062680484" sldId="269"/>
            <ac:spMk id="18" creationId="{40DCD678-9C1F-774A-9ECB-CC5BE1B3CBE2}"/>
          </ac:spMkLst>
        </pc:spChg>
        <pc:spChg chg="add del">
          <ac:chgData name="Ian Wu Ling En" userId="28715549-2f5c-46f8-b7f8-f39c35f3312d" providerId="ADAL" clId="{C1F0BA41-C8CE-9742-B8A4-4E6CD10D2C20}" dt="2019-03-29T14:30:32.213" v="344" actId="478"/>
          <ac:spMkLst>
            <pc:docMk/>
            <pc:sldMk cId="4062680484" sldId="269"/>
            <ac:spMk id="20" creationId="{FC127C06-21D0-A141-8D17-E8EAB76F8475}"/>
          </ac:spMkLst>
        </pc:spChg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4062680484" sldId="269"/>
            <ac:spMk id="24" creationId="{D1407A9C-68E1-AD4E-B457-BC5DC0E6BCDE}"/>
          </ac:spMkLst>
        </pc:spChg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4062680484" sldId="269"/>
            <ac:spMk id="26" creationId="{E715B8D7-445C-2C49-9B00-E7B71BC9A91A}"/>
          </ac:spMkLst>
        </pc:spChg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4062680484" sldId="269"/>
            <ac:spMk id="28" creationId="{7EE84BF0-665B-9C44-B21D-31E1E5472C07}"/>
          </ac:spMkLst>
        </pc:spChg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4062680484" sldId="269"/>
            <ac:spMk id="29" creationId="{798DEFB5-65EF-794A-8FA5-248CFE162705}"/>
          </ac:spMkLst>
        </pc:spChg>
        <pc:spChg chg="add mod">
          <ac:chgData name="Ian Wu Ling En" userId="28715549-2f5c-46f8-b7f8-f39c35f3312d" providerId="ADAL" clId="{C1F0BA41-C8CE-9742-B8A4-4E6CD10D2C20}" dt="2019-03-29T14:33:16.146" v="388"/>
          <ac:spMkLst>
            <pc:docMk/>
            <pc:sldMk cId="4062680484" sldId="269"/>
            <ac:spMk id="31" creationId="{788C5E26-5FB6-1A4D-B343-DEDC39943763}"/>
          </ac:spMkLst>
        </pc:spChg>
        <pc:cxnChg chg="add mod">
          <ac:chgData name="Ian Wu Ling En" userId="28715549-2f5c-46f8-b7f8-f39c35f3312d" providerId="ADAL" clId="{C1F0BA41-C8CE-9742-B8A4-4E6CD10D2C20}" dt="2019-03-29T14:33:16.146" v="388"/>
          <ac:cxnSpMkLst>
            <pc:docMk/>
            <pc:sldMk cId="4062680484" sldId="269"/>
            <ac:cxnSpMk id="5" creationId="{0E0AEE34-8C21-A34C-A493-0B18AC3F5EA2}"/>
          </ac:cxnSpMkLst>
        </pc:cxnChg>
        <pc:cxnChg chg="add mod">
          <ac:chgData name="Ian Wu Ling En" userId="28715549-2f5c-46f8-b7f8-f39c35f3312d" providerId="ADAL" clId="{C1F0BA41-C8CE-9742-B8A4-4E6CD10D2C20}" dt="2019-03-29T14:33:16.146" v="388"/>
          <ac:cxnSpMkLst>
            <pc:docMk/>
            <pc:sldMk cId="4062680484" sldId="269"/>
            <ac:cxnSpMk id="7" creationId="{8B238619-3D85-FA48-8534-3A72D4542FA6}"/>
          </ac:cxnSpMkLst>
        </pc:cxnChg>
        <pc:cxnChg chg="add mod">
          <ac:chgData name="Ian Wu Ling En" userId="28715549-2f5c-46f8-b7f8-f39c35f3312d" providerId="ADAL" clId="{C1F0BA41-C8CE-9742-B8A4-4E6CD10D2C20}" dt="2019-03-29T14:33:16.146" v="388"/>
          <ac:cxnSpMkLst>
            <pc:docMk/>
            <pc:sldMk cId="4062680484" sldId="269"/>
            <ac:cxnSpMk id="8" creationId="{5CA53627-E6BD-4D49-A557-2F80A8305ACC}"/>
          </ac:cxnSpMkLst>
        </pc:cxnChg>
        <pc:cxnChg chg="add del">
          <ac:chgData name="Ian Wu Ling En" userId="28715549-2f5c-46f8-b7f8-f39c35f3312d" providerId="ADAL" clId="{C1F0BA41-C8CE-9742-B8A4-4E6CD10D2C20}" dt="2019-03-29T14:28:32.046" v="269" actId="478"/>
          <ac:cxnSpMkLst>
            <pc:docMk/>
            <pc:sldMk cId="4062680484" sldId="269"/>
            <ac:cxnSpMk id="10" creationId="{A2C47FC6-042C-DF43-9BF1-6F405C663FA9}"/>
          </ac:cxnSpMkLst>
        </pc:cxnChg>
        <pc:cxnChg chg="add mod">
          <ac:chgData name="Ian Wu Ling En" userId="28715549-2f5c-46f8-b7f8-f39c35f3312d" providerId="ADAL" clId="{C1F0BA41-C8CE-9742-B8A4-4E6CD10D2C20}" dt="2019-03-29T14:33:16.146" v="388"/>
          <ac:cxnSpMkLst>
            <pc:docMk/>
            <pc:sldMk cId="4062680484" sldId="269"/>
            <ac:cxnSpMk id="11" creationId="{C7ACF7B8-C052-1647-B11F-6D48FE0C4A29}"/>
          </ac:cxnSpMkLst>
        </pc:cxnChg>
        <pc:cxnChg chg="add mod">
          <ac:chgData name="Ian Wu Ling En" userId="28715549-2f5c-46f8-b7f8-f39c35f3312d" providerId="ADAL" clId="{C1F0BA41-C8CE-9742-B8A4-4E6CD10D2C20}" dt="2019-03-29T14:33:16.146" v="388"/>
          <ac:cxnSpMkLst>
            <pc:docMk/>
            <pc:sldMk cId="4062680484" sldId="269"/>
            <ac:cxnSpMk id="15" creationId="{29AFE14A-6983-DC49-AC39-101A8E22479B}"/>
          </ac:cxnSpMkLst>
        </pc:cxnChg>
        <pc:cxnChg chg="add del">
          <ac:chgData name="Ian Wu Ling En" userId="28715549-2f5c-46f8-b7f8-f39c35f3312d" providerId="ADAL" clId="{C1F0BA41-C8CE-9742-B8A4-4E6CD10D2C20}" dt="2019-03-29T14:28:32.989" v="270" actId="478"/>
          <ac:cxnSpMkLst>
            <pc:docMk/>
            <pc:sldMk cId="4062680484" sldId="269"/>
            <ac:cxnSpMk id="16" creationId="{3159B3AC-923D-894C-A730-6660575580C3}"/>
          </ac:cxnSpMkLst>
        </pc:cxnChg>
        <pc:cxnChg chg="add mod">
          <ac:chgData name="Ian Wu Ling En" userId="28715549-2f5c-46f8-b7f8-f39c35f3312d" providerId="ADAL" clId="{C1F0BA41-C8CE-9742-B8A4-4E6CD10D2C20}" dt="2019-03-29T14:33:16.146" v="388"/>
          <ac:cxnSpMkLst>
            <pc:docMk/>
            <pc:sldMk cId="4062680484" sldId="269"/>
            <ac:cxnSpMk id="19" creationId="{33CF58DB-E64B-8049-ABA4-A02743EA7E6C}"/>
          </ac:cxnSpMkLst>
        </pc:cxnChg>
        <pc:cxnChg chg="add mod">
          <ac:chgData name="Ian Wu Ling En" userId="28715549-2f5c-46f8-b7f8-f39c35f3312d" providerId="ADAL" clId="{C1F0BA41-C8CE-9742-B8A4-4E6CD10D2C20}" dt="2019-03-29T14:33:16.146" v="388"/>
          <ac:cxnSpMkLst>
            <pc:docMk/>
            <pc:sldMk cId="4062680484" sldId="269"/>
            <ac:cxnSpMk id="21" creationId="{C601EDE0-BC7F-EA46-B646-FA83B4C1104D}"/>
          </ac:cxnSpMkLst>
        </pc:cxnChg>
        <pc:cxnChg chg="add mod">
          <ac:chgData name="Ian Wu Ling En" userId="28715549-2f5c-46f8-b7f8-f39c35f3312d" providerId="ADAL" clId="{C1F0BA41-C8CE-9742-B8A4-4E6CD10D2C20}" dt="2019-03-29T14:33:16.146" v="388"/>
          <ac:cxnSpMkLst>
            <pc:docMk/>
            <pc:sldMk cId="4062680484" sldId="269"/>
            <ac:cxnSpMk id="22" creationId="{3755940A-FF55-274B-8028-507B3064C085}"/>
          </ac:cxnSpMkLst>
        </pc:cxnChg>
        <pc:cxnChg chg="add del">
          <ac:chgData name="Ian Wu Ling En" userId="28715549-2f5c-46f8-b7f8-f39c35f3312d" providerId="ADAL" clId="{C1F0BA41-C8CE-9742-B8A4-4E6CD10D2C20}" dt="2019-03-29T14:30:33.022" v="345" actId="478"/>
          <ac:cxnSpMkLst>
            <pc:docMk/>
            <pc:sldMk cId="4062680484" sldId="269"/>
            <ac:cxnSpMk id="23" creationId="{578284C2-174D-DC42-8D62-14EE60E1C94C}"/>
          </ac:cxnSpMkLst>
        </pc:cxnChg>
        <pc:cxnChg chg="add mod">
          <ac:chgData name="Ian Wu Ling En" userId="28715549-2f5c-46f8-b7f8-f39c35f3312d" providerId="ADAL" clId="{C1F0BA41-C8CE-9742-B8A4-4E6CD10D2C20}" dt="2019-03-29T14:33:16.146" v="388"/>
          <ac:cxnSpMkLst>
            <pc:docMk/>
            <pc:sldMk cId="4062680484" sldId="269"/>
            <ac:cxnSpMk id="27" creationId="{5B829BCD-8CCD-DA4B-9145-87C704D1A141}"/>
          </ac:cxnSpMkLst>
        </pc:cxnChg>
        <pc:cxnChg chg="add mod">
          <ac:chgData name="Ian Wu Ling En" userId="28715549-2f5c-46f8-b7f8-f39c35f3312d" providerId="ADAL" clId="{C1F0BA41-C8CE-9742-B8A4-4E6CD10D2C20}" dt="2019-03-29T14:33:16.146" v="388"/>
          <ac:cxnSpMkLst>
            <pc:docMk/>
            <pc:sldMk cId="4062680484" sldId="269"/>
            <ac:cxnSpMk id="30" creationId="{FF2CC5B6-DE02-1A45-8334-F867AD695DAD}"/>
          </ac:cxnSpMkLst>
        </pc:cxnChg>
        <pc:cxnChg chg="add mod">
          <ac:chgData name="Ian Wu Ling En" userId="28715549-2f5c-46f8-b7f8-f39c35f3312d" providerId="ADAL" clId="{C1F0BA41-C8CE-9742-B8A4-4E6CD10D2C20}" dt="2019-03-29T14:33:16.146" v="388"/>
          <ac:cxnSpMkLst>
            <pc:docMk/>
            <pc:sldMk cId="4062680484" sldId="269"/>
            <ac:cxnSpMk id="32" creationId="{B938A987-6BAC-C044-9972-6729125824A3}"/>
          </ac:cxnSpMkLst>
        </pc:cxnChg>
      </pc:sldChg>
      <pc:sldMasterChg chg="modSp modSldLayout">
        <pc:chgData name="Ian Wu Ling En" userId="28715549-2f5c-46f8-b7f8-f39c35f3312d" providerId="ADAL" clId="{C1F0BA41-C8CE-9742-B8A4-4E6CD10D2C20}" dt="2019-03-29T14:33:16.146" v="388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" y="685800"/>
            <a:ext cx="6838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5" y="2130447"/>
            <a:ext cx="11627565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925" y="3886200"/>
            <a:ext cx="95756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7630" y="274660"/>
            <a:ext cx="307788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981" y="274660"/>
            <a:ext cx="900566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88" y="4406922"/>
            <a:ext cx="116275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588" y="2906713"/>
            <a:ext cx="116275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977" y="1600206"/>
            <a:ext cx="6041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743" y="1600206"/>
            <a:ext cx="6041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980" y="1535113"/>
            <a:ext cx="60441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980" y="2174875"/>
            <a:ext cx="60441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8999" y="1535113"/>
            <a:ext cx="6046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8999" y="2174875"/>
            <a:ext cx="6046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979" y="273050"/>
            <a:ext cx="450045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307" y="273072"/>
            <a:ext cx="7647215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979" y="1435103"/>
            <a:ext cx="450045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276" y="4800600"/>
            <a:ext cx="82076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1276" y="612775"/>
            <a:ext cx="8207693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1276" y="5367338"/>
            <a:ext cx="82076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979" y="274638"/>
            <a:ext cx="123115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979" y="1600206"/>
            <a:ext cx="123115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980" y="6356372"/>
            <a:ext cx="3191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829" y="6356372"/>
            <a:ext cx="4331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3638" y="6356372"/>
            <a:ext cx="3191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65">
            <a:extLst>
              <a:ext uri="{FF2B5EF4-FFF2-40B4-BE49-F238E27FC236}">
                <a16:creationId xmlns:a16="http://schemas.microsoft.com/office/drawing/2014/main" id="{DC5E1940-1F87-6040-9991-A05EE3D57BFE}"/>
              </a:ext>
            </a:extLst>
          </p:cNvPr>
          <p:cNvSpPr/>
          <p:nvPr/>
        </p:nvSpPr>
        <p:spPr>
          <a:xfrm>
            <a:off x="210344" y="279247"/>
            <a:ext cx="8136550" cy="59652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02" name="Rectangle 65">
            <a:extLst>
              <a:ext uri="{FF2B5EF4-FFF2-40B4-BE49-F238E27FC236}">
                <a16:creationId xmlns:a16="http://schemas.microsoft.com/office/drawing/2014/main" id="{8C056988-5E64-0D43-A768-9F5F50B8A737}"/>
              </a:ext>
            </a:extLst>
          </p:cNvPr>
          <p:cNvSpPr/>
          <p:nvPr/>
        </p:nvSpPr>
        <p:spPr>
          <a:xfrm>
            <a:off x="8405102" y="279248"/>
            <a:ext cx="4987843" cy="59652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flipH="1">
            <a:off x="6315182" y="1858617"/>
            <a:ext cx="1077" cy="40144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996371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24177" y="1042869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52169" y="1393564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550409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63805" y="1042867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91800" y="1501066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32333" y="139724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343" y="1125847"/>
            <a:ext cx="14556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listTags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249190" y="1622724"/>
            <a:ext cx="12697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821470" y="2922095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56123" y="58117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62943" y="1241398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listTags</a:t>
            </a:r>
            <a:r>
              <a:rPr lang="en-US" dirty="0"/>
              <a:t>”)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821468" y="1499178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804573" y="5669706"/>
            <a:ext cx="4506152" cy="3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34526" y="2190574"/>
            <a:ext cx="152401" cy="34791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6240730" y="1831144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5511338" y="1397245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185979" y="5873043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72095B-BD52-514E-8588-772FF137502C}"/>
              </a:ext>
            </a:extLst>
          </p:cNvPr>
          <p:cNvSpPr txBox="1"/>
          <p:nvPr/>
        </p:nvSpPr>
        <p:spPr>
          <a:xfrm>
            <a:off x="3162809" y="1339620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B7E46E7-A8BC-804A-81B1-D7AB1D98FE3E}"/>
              </a:ext>
            </a:extLst>
          </p:cNvPr>
          <p:cNvSpPr/>
          <p:nvPr/>
        </p:nvSpPr>
        <p:spPr>
          <a:xfrm>
            <a:off x="10434287" y="2520602"/>
            <a:ext cx="168894" cy="7554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1" name="Rectangle 62">
            <a:extLst>
              <a:ext uri="{FF2B5EF4-FFF2-40B4-BE49-F238E27FC236}">
                <a16:creationId xmlns:a16="http://schemas.microsoft.com/office/drawing/2014/main" id="{102AE146-E304-4F4C-8D37-BE8EEFF3CAD5}"/>
              </a:ext>
            </a:extLst>
          </p:cNvPr>
          <p:cNvSpPr/>
          <p:nvPr/>
        </p:nvSpPr>
        <p:spPr>
          <a:xfrm>
            <a:off x="8455897" y="1530963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5409721-EEA1-0846-8879-4EE1FADF0EFF}"/>
              </a:ext>
            </a:extLst>
          </p:cNvPr>
          <p:cNvCxnSpPr>
            <a:cxnSpLocks/>
          </p:cNvCxnSpPr>
          <p:nvPr/>
        </p:nvCxnSpPr>
        <p:spPr>
          <a:xfrm flipH="1">
            <a:off x="8896597" y="1822070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557AD2-AB7C-B640-88EA-A82F11CDE435}"/>
              </a:ext>
            </a:extLst>
          </p:cNvPr>
          <p:cNvSpPr/>
          <p:nvPr/>
        </p:nvSpPr>
        <p:spPr>
          <a:xfrm>
            <a:off x="8810312" y="2403755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F0FF4FB-1D67-C84C-BFCE-0A34EDA238C7}"/>
              </a:ext>
            </a:extLst>
          </p:cNvPr>
          <p:cNvCxnSpPr>
            <a:cxnSpLocks/>
          </p:cNvCxnSpPr>
          <p:nvPr/>
        </p:nvCxnSpPr>
        <p:spPr>
          <a:xfrm>
            <a:off x="6391014" y="2414526"/>
            <a:ext cx="24257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8E231AA-2301-FB47-A587-459F1D0804BC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10494176" y="2052786"/>
            <a:ext cx="0" cy="30971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9E56A-CC85-4D4A-ABE3-0A2D172B3AE8}"/>
              </a:ext>
            </a:extLst>
          </p:cNvPr>
          <p:cNvCxnSpPr>
            <a:cxnSpLocks/>
          </p:cNvCxnSpPr>
          <p:nvPr/>
        </p:nvCxnSpPr>
        <p:spPr>
          <a:xfrm>
            <a:off x="8979210" y="3115823"/>
            <a:ext cx="14509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9F5FCDF-87B5-4F44-BB5E-5AFE8A19813B}"/>
              </a:ext>
            </a:extLst>
          </p:cNvPr>
          <p:cNvSpPr txBox="1"/>
          <p:nvPr/>
        </p:nvSpPr>
        <p:spPr>
          <a:xfrm>
            <a:off x="9148685" y="2358134"/>
            <a:ext cx="129266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getHumanPlayer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CAFCC01-91DB-C943-888C-1CF2CA68C989}"/>
              </a:ext>
            </a:extLst>
          </p:cNvPr>
          <p:cNvCxnSpPr>
            <a:cxnSpLocks/>
          </p:cNvCxnSpPr>
          <p:nvPr/>
        </p:nvCxnSpPr>
        <p:spPr>
          <a:xfrm>
            <a:off x="8979210" y="2536666"/>
            <a:ext cx="145507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E6C50E-906C-2C47-A0B7-0D79836B876A}"/>
              </a:ext>
            </a:extLst>
          </p:cNvPr>
          <p:cNvSpPr/>
          <p:nvPr/>
        </p:nvSpPr>
        <p:spPr>
          <a:xfrm>
            <a:off x="12039316" y="2492734"/>
            <a:ext cx="129934" cy="5612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1431643-F130-4B45-81EA-8D5632299613}"/>
              </a:ext>
            </a:extLst>
          </p:cNvPr>
          <p:cNvCxnSpPr>
            <a:cxnSpLocks/>
          </p:cNvCxnSpPr>
          <p:nvPr/>
        </p:nvCxnSpPr>
        <p:spPr>
          <a:xfrm>
            <a:off x="12121847" y="2196115"/>
            <a:ext cx="0" cy="295379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F8D30B9-9914-6D44-91BB-5A40FB10AE4D}"/>
              </a:ext>
            </a:extLst>
          </p:cNvPr>
          <p:cNvCxnSpPr>
            <a:cxnSpLocks/>
          </p:cNvCxnSpPr>
          <p:nvPr/>
        </p:nvCxnSpPr>
        <p:spPr>
          <a:xfrm>
            <a:off x="10598301" y="3051933"/>
            <a:ext cx="144101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CB8758D-D479-BF4D-9F67-39058ED54CFB}"/>
              </a:ext>
            </a:extLst>
          </p:cNvPr>
          <p:cNvCxnSpPr>
            <a:cxnSpLocks/>
          </p:cNvCxnSpPr>
          <p:nvPr/>
        </p:nvCxnSpPr>
        <p:spPr>
          <a:xfrm>
            <a:off x="6377152" y="3340781"/>
            <a:ext cx="24331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62">
            <a:extLst>
              <a:ext uri="{FF2B5EF4-FFF2-40B4-BE49-F238E27FC236}">
                <a16:creationId xmlns:a16="http://schemas.microsoft.com/office/drawing/2014/main" id="{0E77DE98-5DAE-9345-B901-60D93302A2AA}"/>
              </a:ext>
            </a:extLst>
          </p:cNvPr>
          <p:cNvSpPr/>
          <p:nvPr/>
        </p:nvSpPr>
        <p:spPr>
          <a:xfrm>
            <a:off x="10073358" y="1752607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Player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FDDE99B-1BE6-4047-AF54-808013097CEB}"/>
              </a:ext>
            </a:extLst>
          </p:cNvPr>
          <p:cNvSpPr txBox="1"/>
          <p:nvPr/>
        </p:nvSpPr>
        <p:spPr>
          <a:xfrm>
            <a:off x="10767775" y="2411355"/>
            <a:ext cx="84163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getFleet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6C1EC7E-93E5-764E-A9DD-882B2AC01071}"/>
              </a:ext>
            </a:extLst>
          </p:cNvPr>
          <p:cNvCxnSpPr>
            <a:cxnSpLocks/>
          </p:cNvCxnSpPr>
          <p:nvPr/>
        </p:nvCxnSpPr>
        <p:spPr>
          <a:xfrm>
            <a:off x="10598301" y="2589887"/>
            <a:ext cx="145507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62">
            <a:extLst>
              <a:ext uri="{FF2B5EF4-FFF2-40B4-BE49-F238E27FC236}">
                <a16:creationId xmlns:a16="http://schemas.microsoft.com/office/drawing/2014/main" id="{C54884FA-4855-A14F-A52F-79B09230E772}"/>
              </a:ext>
            </a:extLst>
          </p:cNvPr>
          <p:cNvSpPr/>
          <p:nvPr/>
        </p:nvSpPr>
        <p:spPr>
          <a:xfrm>
            <a:off x="11690819" y="1903474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Fleet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2481ED-4455-0240-BFBD-68D36A61410A}"/>
              </a:ext>
            </a:extLst>
          </p:cNvPr>
          <p:cNvSpPr txBox="1"/>
          <p:nvPr/>
        </p:nvSpPr>
        <p:spPr>
          <a:xfrm>
            <a:off x="12091759" y="2319022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getAllTags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81" name="Curved Connector 180">
            <a:extLst>
              <a:ext uri="{FF2B5EF4-FFF2-40B4-BE49-F238E27FC236}">
                <a16:creationId xmlns:a16="http://schemas.microsoft.com/office/drawing/2014/main" id="{65C33D52-A25C-F847-8085-246F9CFB2D13}"/>
              </a:ext>
            </a:extLst>
          </p:cNvPr>
          <p:cNvCxnSpPr>
            <a:cxnSpLocks/>
          </p:cNvCxnSpPr>
          <p:nvPr/>
        </p:nvCxnSpPr>
        <p:spPr>
          <a:xfrm>
            <a:off x="12169989" y="2484992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8563E02-6785-EE4E-A755-952CA1759026}"/>
              </a:ext>
            </a:extLst>
          </p:cNvPr>
          <p:cNvSpPr/>
          <p:nvPr/>
        </p:nvSpPr>
        <p:spPr>
          <a:xfrm>
            <a:off x="12120354" y="2589790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3" name="Curved Connector 12">
            <a:extLst>
              <a:ext uri="{FF2B5EF4-FFF2-40B4-BE49-F238E27FC236}">
                <a16:creationId xmlns:a16="http://schemas.microsoft.com/office/drawing/2014/main" id="{D27FE0A1-4681-8745-9C89-506A378742DC}"/>
              </a:ext>
            </a:extLst>
          </p:cNvPr>
          <p:cNvCxnSpPr>
            <a:cxnSpLocks/>
          </p:cNvCxnSpPr>
          <p:nvPr/>
        </p:nvCxnSpPr>
        <p:spPr>
          <a:xfrm flipH="1">
            <a:off x="12170949" y="2820324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CD6D683-B138-1045-ACD8-4CB62ED69530}"/>
              </a:ext>
            </a:extLst>
          </p:cNvPr>
          <p:cNvGrpSpPr/>
          <p:nvPr/>
        </p:nvGrpSpPr>
        <p:grpSpPr>
          <a:xfrm>
            <a:off x="6801730" y="4633802"/>
            <a:ext cx="1357466" cy="852598"/>
            <a:chOff x="14256889" y="4659447"/>
            <a:chExt cx="1357466" cy="852598"/>
          </a:xfrm>
        </p:grpSpPr>
        <p:sp>
          <p:nvSpPr>
            <p:cNvPr id="194" name="Rectangle 62">
              <a:extLst>
                <a:ext uri="{FF2B5EF4-FFF2-40B4-BE49-F238E27FC236}">
                  <a16:creationId xmlns:a16="http://schemas.microsoft.com/office/drawing/2014/main" id="{DE70DFD2-865A-DD42-A326-95B0790E6D13}"/>
                </a:ext>
              </a:extLst>
            </p:cNvPr>
            <p:cNvSpPr/>
            <p:nvPr/>
          </p:nvSpPr>
          <p:spPr>
            <a:xfrm>
              <a:off x="14256889" y="4659447"/>
              <a:ext cx="1357466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0C526CB-83CB-B34F-BB22-921C30DE14FB}"/>
                </a:ext>
              </a:extLst>
            </p:cNvPr>
            <p:cNvSpPr/>
            <p:nvPr/>
          </p:nvSpPr>
          <p:spPr>
            <a:xfrm>
              <a:off x="14828302" y="5188149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EF62819-DD0E-E348-9D2D-A05741DE2D77}"/>
                </a:ext>
              </a:extLst>
            </p:cNvPr>
            <p:cNvCxnSpPr>
              <a:cxnSpLocks/>
            </p:cNvCxnSpPr>
            <p:nvPr/>
          </p:nvCxnSpPr>
          <p:spPr>
            <a:xfrm>
              <a:off x="14904502" y="5213794"/>
              <a:ext cx="0" cy="29825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33CF8CC-3240-154A-AFC4-C9CD1FE11EB0}"/>
              </a:ext>
            </a:extLst>
          </p:cNvPr>
          <p:cNvCxnSpPr>
            <a:cxnSpLocks/>
          </p:cNvCxnSpPr>
          <p:nvPr/>
        </p:nvCxnSpPr>
        <p:spPr>
          <a:xfrm>
            <a:off x="6297494" y="4878166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C9BFAAE-B8E4-F846-95AA-957D0C7E8A72}"/>
              </a:ext>
            </a:extLst>
          </p:cNvPr>
          <p:cNvCxnSpPr>
            <a:cxnSpLocks/>
          </p:cNvCxnSpPr>
          <p:nvPr/>
        </p:nvCxnSpPr>
        <p:spPr>
          <a:xfrm>
            <a:off x="6358098" y="5332135"/>
            <a:ext cx="11813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36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2019-03-29T14:33:22Z</dcterms:modified>
</cp:coreProperties>
</file>