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FF0066"/>
    <a:srgbClr val="FF000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585DDA-80D1-2A41-BA8C-034FE7E6CF66}" v="70" dt="2019-04-02T07:41:25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/>
    <p:restoredTop sz="93794" autoAdjust="0"/>
  </p:normalViewPr>
  <p:slideViewPr>
    <p:cSldViewPr showGuides="1">
      <p:cViewPr>
        <p:scale>
          <a:sx n="160" d="100"/>
          <a:sy n="160" d="100"/>
        </p:scale>
        <p:origin x="896" y="-22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Wu Ling En" userId="28715549-2f5c-46f8-b7f8-f39c35f3312d" providerId="ADAL" clId="{91585DDA-80D1-2A41-BA8C-034FE7E6CF66}"/>
    <pc:docChg chg="undo custSel addSld delSld modSld">
      <pc:chgData name="Ian Wu Ling En" userId="28715549-2f5c-46f8-b7f8-f39c35f3312d" providerId="ADAL" clId="{91585DDA-80D1-2A41-BA8C-034FE7E6CF66}" dt="2019-04-02T07:44:35.416" v="363" actId="2696"/>
      <pc:docMkLst>
        <pc:docMk/>
      </pc:docMkLst>
      <pc:sldChg chg="addSp delSp modSp">
        <pc:chgData name="Ian Wu Ling En" userId="28715549-2f5c-46f8-b7f8-f39c35f3312d" providerId="ADAL" clId="{91585DDA-80D1-2A41-BA8C-034FE7E6CF66}" dt="2019-04-02T07:41:25.407" v="362" actId="167"/>
        <pc:sldMkLst>
          <pc:docMk/>
          <pc:sldMk cId="2396968029" sldId="263"/>
        </pc:sldMkLst>
        <pc:spChg chg="mod">
          <ac:chgData name="Ian Wu Ling En" userId="28715549-2f5c-46f8-b7f8-f39c35f3312d" providerId="ADAL" clId="{91585DDA-80D1-2A41-BA8C-034FE7E6CF66}" dt="2019-04-02T02:17:04.410" v="4" actId="1076"/>
          <ac:spMkLst>
            <pc:docMk/>
            <pc:sldMk cId="2396968029" sldId="263"/>
            <ac:spMk id="2" creationId="{00000000-0000-0000-0000-000000000000}"/>
          </ac:spMkLst>
        </pc:spChg>
        <pc:spChg chg="mod">
          <ac:chgData name="Ian Wu Ling En" userId="28715549-2f5c-46f8-b7f8-f39c35f3312d" providerId="ADAL" clId="{91585DDA-80D1-2A41-BA8C-034FE7E6CF66}" dt="2019-04-02T02:17:04.410" v="4" actId="1076"/>
          <ac:spMkLst>
            <pc:docMk/>
            <pc:sldMk cId="2396968029" sldId="263"/>
            <ac:spMk id="9" creationId="{00000000-0000-0000-0000-000000000000}"/>
          </ac:spMkLst>
        </pc:spChg>
        <pc:spChg chg="add del mod">
          <ac:chgData name="Ian Wu Ling En" userId="28715549-2f5c-46f8-b7f8-f39c35f3312d" providerId="ADAL" clId="{91585DDA-80D1-2A41-BA8C-034FE7E6CF66}" dt="2019-04-02T07:32:09.191" v="323"/>
          <ac:spMkLst>
            <pc:docMk/>
            <pc:sldMk cId="2396968029" sldId="263"/>
            <ac:spMk id="23" creationId="{2E5BC9F9-7768-324C-87A6-B5EB45CAC6D9}"/>
          </ac:spMkLst>
        </pc:spChg>
        <pc:spChg chg="add mod">
          <ac:chgData name="Ian Wu Ling En" userId="28715549-2f5c-46f8-b7f8-f39c35f3312d" providerId="ADAL" clId="{91585DDA-80D1-2A41-BA8C-034FE7E6CF66}" dt="2019-04-02T07:25:44.272" v="282" actId="207"/>
          <ac:spMkLst>
            <pc:docMk/>
            <pc:sldMk cId="2396968029" sldId="263"/>
            <ac:spMk id="30" creationId="{4C7C8B03-8C4C-F145-81B5-5313AFC07632}"/>
          </ac:spMkLst>
        </pc:spChg>
        <pc:spChg chg="add mod">
          <ac:chgData name="Ian Wu Ling En" userId="28715549-2f5c-46f8-b7f8-f39c35f3312d" providerId="ADAL" clId="{91585DDA-80D1-2A41-BA8C-034FE7E6CF66}" dt="2019-04-02T07:23:52.437" v="268" actId="207"/>
          <ac:spMkLst>
            <pc:docMk/>
            <pc:sldMk cId="2396968029" sldId="263"/>
            <ac:spMk id="33" creationId="{F85C208F-4316-6C49-ADD5-B40E619A8D91}"/>
          </ac:spMkLst>
        </pc:spChg>
        <pc:spChg chg="add del mod">
          <ac:chgData name="Ian Wu Ling En" userId="28715549-2f5c-46f8-b7f8-f39c35f3312d" providerId="ADAL" clId="{91585DDA-80D1-2A41-BA8C-034FE7E6CF66}" dt="2019-04-02T02:30:47.388" v="239" actId="478"/>
          <ac:spMkLst>
            <pc:docMk/>
            <pc:sldMk cId="2396968029" sldId="263"/>
            <ac:spMk id="34" creationId="{6399772F-2F04-FF4C-9AB3-3F6F9D81B6E5}"/>
          </ac:spMkLst>
        </pc:spChg>
        <pc:spChg chg="add mod">
          <ac:chgData name="Ian Wu Ling En" userId="28715549-2f5c-46f8-b7f8-f39c35f3312d" providerId="ADAL" clId="{91585DDA-80D1-2A41-BA8C-034FE7E6CF66}" dt="2019-04-02T07:23:52.437" v="268" actId="207"/>
          <ac:spMkLst>
            <pc:docMk/>
            <pc:sldMk cId="2396968029" sldId="263"/>
            <ac:spMk id="41" creationId="{0B021B9B-E3FC-0B4D-84BF-E428BB3907B7}"/>
          </ac:spMkLst>
        </pc:spChg>
        <pc:spChg chg="mod">
          <ac:chgData name="Ian Wu Ling En" userId="28715549-2f5c-46f8-b7f8-f39c35f3312d" providerId="ADAL" clId="{91585DDA-80D1-2A41-BA8C-034FE7E6CF66}" dt="2019-04-02T02:17:04.410" v="4" actId="1076"/>
          <ac:spMkLst>
            <pc:docMk/>
            <pc:sldMk cId="2396968029" sldId="263"/>
            <ac:spMk id="42" creationId="{00000000-0000-0000-0000-000000000000}"/>
          </ac:spMkLst>
        </pc:spChg>
        <pc:spChg chg="add mod">
          <ac:chgData name="Ian Wu Ling En" userId="28715549-2f5c-46f8-b7f8-f39c35f3312d" providerId="ADAL" clId="{91585DDA-80D1-2A41-BA8C-034FE7E6CF66}" dt="2019-04-02T07:25:03.074" v="272" actId="208"/>
          <ac:spMkLst>
            <pc:docMk/>
            <pc:sldMk cId="2396968029" sldId="263"/>
            <ac:spMk id="43" creationId="{FB71D26F-0C04-2F4F-AEC5-480FC38AD105}"/>
          </ac:spMkLst>
        </pc:spChg>
        <pc:spChg chg="mod">
          <ac:chgData name="Ian Wu Ling En" userId="28715549-2f5c-46f8-b7f8-f39c35f3312d" providerId="ADAL" clId="{91585DDA-80D1-2A41-BA8C-034FE7E6CF66}" dt="2019-04-02T02:17:04.410" v="4" actId="1076"/>
          <ac:spMkLst>
            <pc:docMk/>
            <pc:sldMk cId="2396968029" sldId="263"/>
            <ac:spMk id="46" creationId="{00000000-0000-0000-0000-000000000000}"/>
          </ac:spMkLst>
        </pc:spChg>
        <pc:spChg chg="mod">
          <ac:chgData name="Ian Wu Ling En" userId="28715549-2f5c-46f8-b7f8-f39c35f3312d" providerId="ADAL" clId="{91585DDA-80D1-2A41-BA8C-034FE7E6CF66}" dt="2019-04-02T02:17:04.410" v="4" actId="1076"/>
          <ac:spMkLst>
            <pc:docMk/>
            <pc:sldMk cId="2396968029" sldId="263"/>
            <ac:spMk id="49" creationId="{00000000-0000-0000-0000-000000000000}"/>
          </ac:spMkLst>
        </pc:spChg>
        <pc:spChg chg="mod">
          <ac:chgData name="Ian Wu Ling En" userId="28715549-2f5c-46f8-b7f8-f39c35f3312d" providerId="ADAL" clId="{91585DDA-80D1-2A41-BA8C-034FE7E6CF66}" dt="2019-04-02T02:17:04.410" v="4" actId="1076"/>
          <ac:spMkLst>
            <pc:docMk/>
            <pc:sldMk cId="2396968029" sldId="263"/>
            <ac:spMk id="51" creationId="{00000000-0000-0000-0000-000000000000}"/>
          </ac:spMkLst>
        </pc:spChg>
        <pc:spChg chg="mod">
          <ac:chgData name="Ian Wu Ling En" userId="28715549-2f5c-46f8-b7f8-f39c35f3312d" providerId="ADAL" clId="{91585DDA-80D1-2A41-BA8C-034FE7E6CF66}" dt="2019-04-02T02:17:04.410" v="4" actId="1076"/>
          <ac:spMkLst>
            <pc:docMk/>
            <pc:sldMk cId="2396968029" sldId="263"/>
            <ac:spMk id="54" creationId="{00000000-0000-0000-0000-000000000000}"/>
          </ac:spMkLst>
        </pc:spChg>
        <pc:spChg chg="add del">
          <ac:chgData name="Ian Wu Ling En" userId="28715549-2f5c-46f8-b7f8-f39c35f3312d" providerId="ADAL" clId="{91585DDA-80D1-2A41-BA8C-034FE7E6CF66}" dt="2019-04-02T07:27:22.981" v="284"/>
          <ac:spMkLst>
            <pc:docMk/>
            <pc:sldMk cId="2396968029" sldId="263"/>
            <ac:spMk id="55" creationId="{0881B288-C6F7-7F4D-9962-3A21F40E1A22}"/>
          </ac:spMkLst>
        </pc:spChg>
        <pc:spChg chg="add mod">
          <ac:chgData name="Ian Wu Ling En" userId="28715549-2f5c-46f8-b7f8-f39c35f3312d" providerId="ADAL" clId="{91585DDA-80D1-2A41-BA8C-034FE7E6CF66}" dt="2019-04-02T07:28:06.772" v="294" actId="1076"/>
          <ac:spMkLst>
            <pc:docMk/>
            <pc:sldMk cId="2396968029" sldId="263"/>
            <ac:spMk id="56" creationId="{9D8B4EC3-5317-F747-B54D-F59418B11F45}"/>
          </ac:spMkLst>
        </pc:spChg>
        <pc:spChg chg="mod">
          <ac:chgData name="Ian Wu Ling En" userId="28715549-2f5c-46f8-b7f8-f39c35f3312d" providerId="ADAL" clId="{91585DDA-80D1-2A41-BA8C-034FE7E6CF66}" dt="2019-04-02T02:17:04.410" v="4" actId="1076"/>
          <ac:spMkLst>
            <pc:docMk/>
            <pc:sldMk cId="2396968029" sldId="263"/>
            <ac:spMk id="57" creationId="{6A42DA50-9012-4391-9EF3-285E4FA3FCD8}"/>
          </ac:spMkLst>
        </pc:spChg>
        <pc:spChg chg="mod">
          <ac:chgData name="Ian Wu Ling En" userId="28715549-2f5c-46f8-b7f8-f39c35f3312d" providerId="ADAL" clId="{91585DDA-80D1-2A41-BA8C-034FE7E6CF66}" dt="2019-04-02T02:17:04.410" v="4" actId="1076"/>
          <ac:spMkLst>
            <pc:docMk/>
            <pc:sldMk cId="2396968029" sldId="263"/>
            <ac:spMk id="59" creationId="{B263B2D7-6E76-465E-B40E-7E2A46254A84}"/>
          </ac:spMkLst>
        </pc:spChg>
        <pc:spChg chg="mod">
          <ac:chgData name="Ian Wu Ling En" userId="28715549-2f5c-46f8-b7f8-f39c35f3312d" providerId="ADAL" clId="{91585DDA-80D1-2A41-BA8C-034FE7E6CF66}" dt="2019-04-02T02:17:04.410" v="4" actId="1076"/>
          <ac:spMkLst>
            <pc:docMk/>
            <pc:sldMk cId="2396968029" sldId="263"/>
            <ac:spMk id="61" creationId="{00000000-0000-0000-0000-000000000000}"/>
          </ac:spMkLst>
        </pc:spChg>
        <pc:spChg chg="add del mod">
          <ac:chgData name="Ian Wu Ling En" userId="28715549-2f5c-46f8-b7f8-f39c35f3312d" providerId="ADAL" clId="{91585DDA-80D1-2A41-BA8C-034FE7E6CF66}" dt="2019-04-02T07:27:48.567" v="289"/>
          <ac:spMkLst>
            <pc:docMk/>
            <pc:sldMk cId="2396968029" sldId="263"/>
            <ac:spMk id="62" creationId="{7BC04F78-D656-4341-876A-EDB210786FBE}"/>
          </ac:spMkLst>
        </pc:spChg>
        <pc:spChg chg="add mod">
          <ac:chgData name="Ian Wu Ling En" userId="28715549-2f5c-46f8-b7f8-f39c35f3312d" providerId="ADAL" clId="{91585DDA-80D1-2A41-BA8C-034FE7E6CF66}" dt="2019-04-02T07:37:15.112" v="356" actId="20577"/>
          <ac:spMkLst>
            <pc:docMk/>
            <pc:sldMk cId="2396968029" sldId="263"/>
            <ac:spMk id="63" creationId="{38AF5A16-D5F3-7849-B7BD-DDDF76765AFE}"/>
          </ac:spMkLst>
        </pc:spChg>
        <pc:spChg chg="add mod">
          <ac:chgData name="Ian Wu Ling En" userId="28715549-2f5c-46f8-b7f8-f39c35f3312d" providerId="ADAL" clId="{91585DDA-80D1-2A41-BA8C-034FE7E6CF66}" dt="2019-04-02T07:37:12.920" v="345" actId="20577"/>
          <ac:spMkLst>
            <pc:docMk/>
            <pc:sldMk cId="2396968029" sldId="263"/>
            <ac:spMk id="64" creationId="{A71976DF-0700-9446-8B89-26C2126E272E}"/>
          </ac:spMkLst>
        </pc:spChg>
        <pc:spChg chg="add del mod">
          <ac:chgData name="Ian Wu Ling En" userId="28715549-2f5c-46f8-b7f8-f39c35f3312d" providerId="ADAL" clId="{91585DDA-80D1-2A41-BA8C-034FE7E6CF66}" dt="2019-04-02T02:29:56.066" v="224" actId="478"/>
          <ac:spMkLst>
            <pc:docMk/>
            <pc:sldMk cId="2396968029" sldId="263"/>
            <ac:spMk id="65" creationId="{B0C26287-BA64-844C-A630-15FF396FDC2B}"/>
          </ac:spMkLst>
        </pc:spChg>
        <pc:spChg chg="mod">
          <ac:chgData name="Ian Wu Ling En" userId="28715549-2f5c-46f8-b7f8-f39c35f3312d" providerId="ADAL" clId="{91585DDA-80D1-2A41-BA8C-034FE7E6CF66}" dt="2019-04-02T02:17:04.410" v="4" actId="1076"/>
          <ac:spMkLst>
            <pc:docMk/>
            <pc:sldMk cId="2396968029" sldId="263"/>
            <ac:spMk id="66" creationId="{00000000-0000-0000-0000-000000000000}"/>
          </ac:spMkLst>
        </pc:spChg>
        <pc:spChg chg="add del mod">
          <ac:chgData name="Ian Wu Ling En" userId="28715549-2f5c-46f8-b7f8-f39c35f3312d" providerId="ADAL" clId="{91585DDA-80D1-2A41-BA8C-034FE7E6CF66}" dt="2019-04-02T07:27:48.567" v="289"/>
          <ac:spMkLst>
            <pc:docMk/>
            <pc:sldMk cId="2396968029" sldId="263"/>
            <ac:spMk id="70" creationId="{6EB03C59-1EF3-844D-8836-22F0BD59EF16}"/>
          </ac:spMkLst>
        </pc:spChg>
        <pc:spChg chg="add del mod">
          <ac:chgData name="Ian Wu Ling En" userId="28715549-2f5c-46f8-b7f8-f39c35f3312d" providerId="ADAL" clId="{91585DDA-80D1-2A41-BA8C-034FE7E6CF66}" dt="2019-04-02T07:27:48.567" v="289"/>
          <ac:spMkLst>
            <pc:docMk/>
            <pc:sldMk cId="2396968029" sldId="263"/>
            <ac:spMk id="71" creationId="{33FD9CE3-CCF8-014C-87CF-7464DAB22B67}"/>
          </ac:spMkLst>
        </pc:spChg>
        <pc:spChg chg="add del mod">
          <ac:chgData name="Ian Wu Ling En" userId="28715549-2f5c-46f8-b7f8-f39c35f3312d" providerId="ADAL" clId="{91585DDA-80D1-2A41-BA8C-034FE7E6CF66}" dt="2019-04-02T07:27:48.567" v="289"/>
          <ac:spMkLst>
            <pc:docMk/>
            <pc:sldMk cId="2396968029" sldId="263"/>
            <ac:spMk id="72" creationId="{809FE0F2-07C8-424B-857C-5A53085C8B9B}"/>
          </ac:spMkLst>
        </pc:spChg>
        <pc:spChg chg="add mod">
          <ac:chgData name="Ian Wu Ling En" userId="28715549-2f5c-46f8-b7f8-f39c35f3312d" providerId="ADAL" clId="{91585DDA-80D1-2A41-BA8C-034FE7E6CF66}" dt="2019-04-02T07:40:03.692" v="359" actId="552"/>
          <ac:spMkLst>
            <pc:docMk/>
            <pc:sldMk cId="2396968029" sldId="263"/>
            <ac:spMk id="74" creationId="{A151540E-3A1A-4C42-BE87-200DEC31FF82}"/>
          </ac:spMkLst>
        </pc:spChg>
        <pc:spChg chg="add del">
          <ac:chgData name="Ian Wu Ling En" userId="28715549-2f5c-46f8-b7f8-f39c35f3312d" providerId="ADAL" clId="{91585DDA-80D1-2A41-BA8C-034FE7E6CF66}" dt="2019-04-02T02:29:28.332" v="218"/>
          <ac:spMkLst>
            <pc:docMk/>
            <pc:sldMk cId="2396968029" sldId="263"/>
            <ac:spMk id="76" creationId="{7B50B92C-AC7E-B049-A6CA-8DD486C36E61}"/>
          </ac:spMkLst>
        </pc:spChg>
        <pc:spChg chg="add mod">
          <ac:chgData name="Ian Wu Ling En" userId="28715549-2f5c-46f8-b7f8-f39c35f3312d" providerId="ADAL" clId="{91585DDA-80D1-2A41-BA8C-034FE7E6CF66}" dt="2019-04-02T07:40:03.692" v="359" actId="552"/>
          <ac:spMkLst>
            <pc:docMk/>
            <pc:sldMk cId="2396968029" sldId="263"/>
            <ac:spMk id="77" creationId="{91103631-64C9-FB46-A371-869EA93B11A2}"/>
          </ac:spMkLst>
        </pc:spChg>
        <pc:spChg chg="add mod">
          <ac:chgData name="Ian Wu Ling En" userId="28715549-2f5c-46f8-b7f8-f39c35f3312d" providerId="ADAL" clId="{91585DDA-80D1-2A41-BA8C-034FE7E6CF66}" dt="2019-04-02T07:40:03.692" v="359" actId="552"/>
          <ac:spMkLst>
            <pc:docMk/>
            <pc:sldMk cId="2396968029" sldId="263"/>
            <ac:spMk id="78" creationId="{55E4F891-29B5-6941-9967-F8E6F17627D5}"/>
          </ac:spMkLst>
        </pc:spChg>
        <pc:spChg chg="add del mod">
          <ac:chgData name="Ian Wu Ling En" userId="28715549-2f5c-46f8-b7f8-f39c35f3312d" providerId="ADAL" clId="{91585DDA-80D1-2A41-BA8C-034FE7E6CF66}" dt="2019-04-02T07:27:48.567" v="289"/>
          <ac:spMkLst>
            <pc:docMk/>
            <pc:sldMk cId="2396968029" sldId="263"/>
            <ac:spMk id="79" creationId="{BFC4F456-F972-7843-94DA-5EB901FD74E7}"/>
          </ac:spMkLst>
        </pc:spChg>
        <pc:spChg chg="add mod">
          <ac:chgData name="Ian Wu Ling En" userId="28715549-2f5c-46f8-b7f8-f39c35f3312d" providerId="ADAL" clId="{91585DDA-80D1-2A41-BA8C-034FE7E6CF66}" dt="2019-04-02T07:25:41.243" v="280" actId="1076"/>
          <ac:spMkLst>
            <pc:docMk/>
            <pc:sldMk cId="2396968029" sldId="263"/>
            <ac:spMk id="80" creationId="{15C8C3C6-9381-AB4A-BAEF-16B7203691EA}"/>
          </ac:spMkLst>
        </pc:spChg>
        <pc:spChg chg="add mod">
          <ac:chgData name="Ian Wu Ling En" userId="28715549-2f5c-46f8-b7f8-f39c35f3312d" providerId="ADAL" clId="{91585DDA-80D1-2A41-BA8C-034FE7E6CF66}" dt="2019-04-02T07:25:44.272" v="282" actId="207"/>
          <ac:spMkLst>
            <pc:docMk/>
            <pc:sldMk cId="2396968029" sldId="263"/>
            <ac:spMk id="81" creationId="{9DEDA065-12E2-014D-8997-EC2AA7200805}"/>
          </ac:spMkLst>
        </pc:spChg>
        <pc:spChg chg="add mod">
          <ac:chgData name="Ian Wu Ling En" userId="28715549-2f5c-46f8-b7f8-f39c35f3312d" providerId="ADAL" clId="{91585DDA-80D1-2A41-BA8C-034FE7E6CF66}" dt="2019-04-02T07:25:24.674" v="277" actId="207"/>
          <ac:spMkLst>
            <pc:docMk/>
            <pc:sldMk cId="2396968029" sldId="263"/>
            <ac:spMk id="82" creationId="{5A3BE89E-82E1-BD46-B1E6-DA13BB95C04C}"/>
          </ac:spMkLst>
        </pc:spChg>
        <pc:spChg chg="add del mod">
          <ac:chgData name="Ian Wu Ling En" userId="28715549-2f5c-46f8-b7f8-f39c35f3312d" providerId="ADAL" clId="{91585DDA-80D1-2A41-BA8C-034FE7E6CF66}" dt="2019-04-02T07:23:36.938" v="267"/>
          <ac:spMkLst>
            <pc:docMk/>
            <pc:sldMk cId="2396968029" sldId="263"/>
            <ac:spMk id="83" creationId="{E81DEB44-C688-4443-B6C9-A2EA11A1AD6B}"/>
          </ac:spMkLst>
        </pc:spChg>
        <pc:spChg chg="add del mod">
          <ac:chgData name="Ian Wu Ling En" userId="28715549-2f5c-46f8-b7f8-f39c35f3312d" providerId="ADAL" clId="{91585DDA-80D1-2A41-BA8C-034FE7E6CF66}" dt="2019-04-02T07:30:27.965" v="302" actId="164"/>
          <ac:spMkLst>
            <pc:docMk/>
            <pc:sldMk cId="2396968029" sldId="263"/>
            <ac:spMk id="85" creationId="{8D9FE6AE-C49D-9F4D-8434-1FBF3432EE5C}"/>
          </ac:spMkLst>
        </pc:spChg>
        <pc:spChg chg="add del mod">
          <ac:chgData name="Ian Wu Ling En" userId="28715549-2f5c-46f8-b7f8-f39c35f3312d" providerId="ADAL" clId="{91585DDA-80D1-2A41-BA8C-034FE7E6CF66}" dt="2019-04-02T07:30:27.965" v="302" actId="164"/>
          <ac:spMkLst>
            <pc:docMk/>
            <pc:sldMk cId="2396968029" sldId="263"/>
            <ac:spMk id="86" creationId="{4EDBD8A4-FE8C-4449-81F9-4D6EA9BCDAF0}"/>
          </ac:spMkLst>
        </pc:spChg>
        <pc:spChg chg="mod">
          <ac:chgData name="Ian Wu Ling En" userId="28715549-2f5c-46f8-b7f8-f39c35f3312d" providerId="ADAL" clId="{91585DDA-80D1-2A41-BA8C-034FE7E6CF66}" dt="2019-04-02T02:17:04.410" v="4" actId="1076"/>
          <ac:spMkLst>
            <pc:docMk/>
            <pc:sldMk cId="2396968029" sldId="263"/>
            <ac:spMk id="87" creationId="{DE635BB3-FA0C-496F-A177-624093905D90}"/>
          </ac:spMkLst>
        </pc:spChg>
        <pc:spChg chg="add del mod">
          <ac:chgData name="Ian Wu Ling En" userId="28715549-2f5c-46f8-b7f8-f39c35f3312d" providerId="ADAL" clId="{91585DDA-80D1-2A41-BA8C-034FE7E6CF66}" dt="2019-04-02T07:30:27.965" v="302" actId="164"/>
          <ac:spMkLst>
            <pc:docMk/>
            <pc:sldMk cId="2396968029" sldId="263"/>
            <ac:spMk id="88" creationId="{4AF9285B-8094-C743-827A-D6C1E9F75B4F}"/>
          </ac:spMkLst>
        </pc:spChg>
        <pc:spChg chg="add mod">
          <ac:chgData name="Ian Wu Ling En" userId="28715549-2f5c-46f8-b7f8-f39c35f3312d" providerId="ADAL" clId="{91585DDA-80D1-2A41-BA8C-034FE7E6CF66}" dt="2019-04-02T07:30:32.290" v="303" actId="164"/>
          <ac:spMkLst>
            <pc:docMk/>
            <pc:sldMk cId="2396968029" sldId="263"/>
            <ac:spMk id="89" creationId="{02ACB4DC-9CA5-5F45-AC52-EB0738F68C11}"/>
          </ac:spMkLst>
        </pc:spChg>
        <pc:spChg chg="add mod">
          <ac:chgData name="Ian Wu Ling En" userId="28715549-2f5c-46f8-b7f8-f39c35f3312d" providerId="ADAL" clId="{91585DDA-80D1-2A41-BA8C-034FE7E6CF66}" dt="2019-04-02T07:32:18.822" v="331" actId="14100"/>
          <ac:spMkLst>
            <pc:docMk/>
            <pc:sldMk cId="2396968029" sldId="263"/>
            <ac:spMk id="90" creationId="{343A39A1-D1E9-B946-AE78-909327575D04}"/>
          </ac:spMkLst>
        </pc:spChg>
        <pc:spChg chg="add mod">
          <ac:chgData name="Ian Wu Ling En" userId="28715549-2f5c-46f8-b7f8-f39c35f3312d" providerId="ADAL" clId="{91585DDA-80D1-2A41-BA8C-034FE7E6CF66}" dt="2019-04-02T07:31:59.531" v="319" actId="1076"/>
          <ac:spMkLst>
            <pc:docMk/>
            <pc:sldMk cId="2396968029" sldId="263"/>
            <ac:spMk id="91" creationId="{BD8D71DF-6191-284E-A25E-1EEB1000EC91}"/>
          </ac:spMkLst>
        </pc:spChg>
        <pc:spChg chg="add mod">
          <ac:chgData name="Ian Wu Ling En" userId="28715549-2f5c-46f8-b7f8-f39c35f3312d" providerId="ADAL" clId="{91585DDA-80D1-2A41-BA8C-034FE7E6CF66}" dt="2019-04-02T07:32:40.062" v="334" actId="1076"/>
          <ac:spMkLst>
            <pc:docMk/>
            <pc:sldMk cId="2396968029" sldId="263"/>
            <ac:spMk id="92" creationId="{4B3C2B86-E0C4-F241-8E2E-791AC6C9973F}"/>
          </ac:spMkLst>
        </pc:spChg>
        <pc:spChg chg="add mod">
          <ac:chgData name="Ian Wu Ling En" userId="28715549-2f5c-46f8-b7f8-f39c35f3312d" providerId="ADAL" clId="{91585DDA-80D1-2A41-BA8C-034FE7E6CF66}" dt="2019-04-02T07:41:25.407" v="362" actId="167"/>
          <ac:spMkLst>
            <pc:docMk/>
            <pc:sldMk cId="2396968029" sldId="263"/>
            <ac:spMk id="93" creationId="{50EF617B-95B7-0846-AA13-C01763B16B1A}"/>
          </ac:spMkLst>
        </pc:spChg>
        <pc:spChg chg="mod">
          <ac:chgData name="Ian Wu Ling En" userId="28715549-2f5c-46f8-b7f8-f39c35f3312d" providerId="ADAL" clId="{91585DDA-80D1-2A41-BA8C-034FE7E6CF66}" dt="2019-04-02T02:17:04.410" v="4" actId="1076"/>
          <ac:spMkLst>
            <pc:docMk/>
            <pc:sldMk cId="2396968029" sldId="263"/>
            <ac:spMk id="101" creationId="{CB784B9E-B940-4AA4-95DD-E0F269E5F82E}"/>
          </ac:spMkLst>
        </pc:spChg>
        <pc:spChg chg="mod">
          <ac:chgData name="Ian Wu Ling En" userId="28715549-2f5c-46f8-b7f8-f39c35f3312d" providerId="ADAL" clId="{91585DDA-80D1-2A41-BA8C-034FE7E6CF66}" dt="2019-04-02T02:17:04.410" v="4" actId="1076"/>
          <ac:spMkLst>
            <pc:docMk/>
            <pc:sldMk cId="2396968029" sldId="263"/>
            <ac:spMk id="112" creationId="{D2C89894-26C4-4018-BD31-4D82CA9E7ECD}"/>
          </ac:spMkLst>
        </pc:spChg>
        <pc:spChg chg="del mod">
          <ac:chgData name="Ian Wu Ling En" userId="28715549-2f5c-46f8-b7f8-f39c35f3312d" providerId="ADAL" clId="{91585DDA-80D1-2A41-BA8C-034FE7E6CF66}" dt="2019-04-02T02:16:53.390" v="1"/>
          <ac:spMkLst>
            <pc:docMk/>
            <pc:sldMk cId="2396968029" sldId="263"/>
            <ac:spMk id="118" creationId="{00000000-0000-0000-0000-000000000000}"/>
          </ac:spMkLst>
        </pc:spChg>
        <pc:spChg chg="mod">
          <ac:chgData name="Ian Wu Ling En" userId="28715549-2f5c-46f8-b7f8-f39c35f3312d" providerId="ADAL" clId="{91585DDA-80D1-2A41-BA8C-034FE7E6CF66}" dt="2019-04-02T02:17:04.410" v="4" actId="1076"/>
          <ac:spMkLst>
            <pc:docMk/>
            <pc:sldMk cId="2396968029" sldId="263"/>
            <ac:spMk id="119" creationId="{00000000-0000-0000-0000-000000000000}"/>
          </ac:spMkLst>
        </pc:spChg>
        <pc:spChg chg="mod">
          <ac:chgData name="Ian Wu Ling En" userId="28715549-2f5c-46f8-b7f8-f39c35f3312d" providerId="ADAL" clId="{91585DDA-80D1-2A41-BA8C-034FE7E6CF66}" dt="2019-04-02T02:17:48.292" v="9" actId="207"/>
          <ac:spMkLst>
            <pc:docMk/>
            <pc:sldMk cId="2396968029" sldId="263"/>
            <ac:spMk id="120" creationId="{00000000-0000-0000-0000-000000000000}"/>
          </ac:spMkLst>
        </pc:spChg>
        <pc:spChg chg="mod">
          <ac:chgData name="Ian Wu Ling En" userId="28715549-2f5c-46f8-b7f8-f39c35f3312d" providerId="ADAL" clId="{91585DDA-80D1-2A41-BA8C-034FE7E6CF66}" dt="2019-04-02T02:17:04.410" v="4" actId="1076"/>
          <ac:spMkLst>
            <pc:docMk/>
            <pc:sldMk cId="2396968029" sldId="263"/>
            <ac:spMk id="145" creationId="{F0901438-12F0-4955-96E5-45471EA50751}"/>
          </ac:spMkLst>
        </pc:spChg>
        <pc:grpChg chg="add mod">
          <ac:chgData name="Ian Wu Ling En" userId="28715549-2f5c-46f8-b7f8-f39c35f3312d" providerId="ADAL" clId="{91585DDA-80D1-2A41-BA8C-034FE7E6CF66}" dt="2019-04-02T07:30:32.290" v="303" actId="164"/>
          <ac:grpSpMkLst>
            <pc:docMk/>
            <pc:sldMk cId="2396968029" sldId="263"/>
            <ac:grpSpMk id="13" creationId="{82438400-D117-3F43-85DC-3C779A00B3C7}"/>
          </ac:grpSpMkLst>
        </pc:grpChg>
        <pc:grpChg chg="add del mod">
          <ac:chgData name="Ian Wu Ling En" userId="28715549-2f5c-46f8-b7f8-f39c35f3312d" providerId="ADAL" clId="{91585DDA-80D1-2A41-BA8C-034FE7E6CF66}" dt="2019-04-02T07:30:46.459" v="307"/>
          <ac:grpSpMkLst>
            <pc:docMk/>
            <pc:sldMk cId="2396968029" sldId="263"/>
            <ac:grpSpMk id="14" creationId="{245AA27C-0F4E-C34D-9F86-5589ED8497AD}"/>
          </ac:grpSpMkLst>
        </pc:grpChg>
        <pc:cxnChg chg="add mod">
          <ac:chgData name="Ian Wu Ling En" userId="28715549-2f5c-46f8-b7f8-f39c35f3312d" providerId="ADAL" clId="{91585DDA-80D1-2A41-BA8C-034FE7E6CF66}" dt="2019-04-02T07:32:07.846" v="321" actId="14100"/>
          <ac:cxnSpMkLst>
            <pc:docMk/>
            <pc:sldMk cId="2396968029" sldId="263"/>
            <ac:cxnSpMk id="4" creationId="{B8487B0D-21AB-8441-99F5-BF7B42B7BDE2}"/>
          </ac:cxnSpMkLst>
        </pc:cxnChg>
        <pc:cxnChg chg="add mod">
          <ac:chgData name="Ian Wu Ling En" userId="28715549-2f5c-46f8-b7f8-f39c35f3312d" providerId="ADAL" clId="{91585DDA-80D1-2A41-BA8C-034FE7E6CF66}" dt="2019-04-02T07:25:38.456" v="279" actId="208"/>
          <ac:cxnSpMkLst>
            <pc:docMk/>
            <pc:sldMk cId="2396968029" sldId="263"/>
            <ac:cxnSpMk id="5" creationId="{AA5D2812-B402-DC46-BE8B-79420CCA4620}"/>
          </ac:cxnSpMkLst>
        </pc:cxnChg>
        <pc:cxnChg chg="add del mod">
          <ac:chgData name="Ian Wu Ling En" userId="28715549-2f5c-46f8-b7f8-f39c35f3312d" providerId="ADAL" clId="{91585DDA-80D1-2A41-BA8C-034FE7E6CF66}" dt="2019-04-02T07:29:58.133" v="297" actId="478"/>
          <ac:cxnSpMkLst>
            <pc:docMk/>
            <pc:sldMk cId="2396968029" sldId="263"/>
            <ac:cxnSpMk id="7" creationId="{9C4E29DA-A51F-4947-9613-3B2B32147BC4}"/>
          </ac:cxnSpMkLst>
        </pc:cxnChg>
        <pc:cxnChg chg="add mod">
          <ac:chgData name="Ian Wu Ling En" userId="28715549-2f5c-46f8-b7f8-f39c35f3312d" providerId="ADAL" clId="{91585DDA-80D1-2A41-BA8C-034FE7E6CF66}" dt="2019-04-02T07:25:03.074" v="272" actId="208"/>
          <ac:cxnSpMkLst>
            <pc:docMk/>
            <pc:sldMk cId="2396968029" sldId="263"/>
            <ac:cxnSpMk id="8" creationId="{6E940E7B-69A8-5746-87B3-FAA3606E55F0}"/>
          </ac:cxnSpMkLst>
        </pc:cxnChg>
        <pc:cxnChg chg="add mod">
          <ac:chgData name="Ian Wu Ling En" userId="28715549-2f5c-46f8-b7f8-f39c35f3312d" providerId="ADAL" clId="{91585DDA-80D1-2A41-BA8C-034FE7E6CF66}" dt="2019-04-02T07:25:03.074" v="272" actId="208"/>
          <ac:cxnSpMkLst>
            <pc:docMk/>
            <pc:sldMk cId="2396968029" sldId="263"/>
            <ac:cxnSpMk id="15" creationId="{1B2780DC-B067-0F44-855F-E9A1DC9374C3}"/>
          </ac:cxnSpMkLst>
        </pc:cxnChg>
        <pc:cxnChg chg="add del mod">
          <ac:chgData name="Ian Wu Ling En" userId="28715549-2f5c-46f8-b7f8-f39c35f3312d" providerId="ADAL" clId="{91585DDA-80D1-2A41-BA8C-034FE7E6CF66}" dt="2019-04-02T02:26:26.069" v="80" actId="478"/>
          <ac:cxnSpMkLst>
            <pc:docMk/>
            <pc:sldMk cId="2396968029" sldId="263"/>
            <ac:cxnSpMk id="17" creationId="{B7F8A828-5A37-D44B-8D19-66135BCF1248}"/>
          </ac:cxnSpMkLst>
        </pc:cxnChg>
        <pc:cxnChg chg="add mod">
          <ac:chgData name="Ian Wu Ling En" userId="28715549-2f5c-46f8-b7f8-f39c35f3312d" providerId="ADAL" clId="{91585DDA-80D1-2A41-BA8C-034FE7E6CF66}" dt="2019-04-02T07:32:34.129" v="332" actId="692"/>
          <ac:cxnSpMkLst>
            <pc:docMk/>
            <pc:sldMk cId="2396968029" sldId="263"/>
            <ac:cxnSpMk id="18" creationId="{9140E6B3-4469-2C44-9670-C3640E1C792C}"/>
          </ac:cxnSpMkLst>
        </pc:cxnChg>
        <pc:cxnChg chg="add mod">
          <ac:chgData name="Ian Wu Ling En" userId="28715549-2f5c-46f8-b7f8-f39c35f3312d" providerId="ADAL" clId="{91585DDA-80D1-2A41-BA8C-034FE7E6CF66}" dt="2019-04-02T07:25:03.074" v="272" actId="208"/>
          <ac:cxnSpMkLst>
            <pc:docMk/>
            <pc:sldMk cId="2396968029" sldId="263"/>
            <ac:cxnSpMk id="19" creationId="{104FD3AD-0C4B-244D-8080-006C7C1E4533}"/>
          </ac:cxnSpMkLst>
        </pc:cxnChg>
        <pc:cxnChg chg="mod">
          <ac:chgData name="Ian Wu Ling En" userId="28715549-2f5c-46f8-b7f8-f39c35f3312d" providerId="ADAL" clId="{91585DDA-80D1-2A41-BA8C-034FE7E6CF66}" dt="2019-04-02T02:17:04.410" v="4" actId="1076"/>
          <ac:cxnSpMkLst>
            <pc:docMk/>
            <pc:sldMk cId="2396968029" sldId="263"/>
            <ac:cxnSpMk id="21" creationId="{00000000-0000-0000-0000-000000000000}"/>
          </ac:cxnSpMkLst>
        </pc:cxnChg>
        <pc:cxnChg chg="add mod">
          <ac:chgData name="Ian Wu Ling En" userId="28715549-2f5c-46f8-b7f8-f39c35f3312d" providerId="ADAL" clId="{91585DDA-80D1-2A41-BA8C-034FE7E6CF66}" dt="2019-04-02T07:25:17.970" v="274" actId="208"/>
          <ac:cxnSpMkLst>
            <pc:docMk/>
            <pc:sldMk cId="2396968029" sldId="263"/>
            <ac:cxnSpMk id="31" creationId="{27C5A8E2-F26D-9C46-B1BF-68029C0834BD}"/>
          </ac:cxnSpMkLst>
        </pc:cxnChg>
        <pc:cxnChg chg="add del mod">
          <ac:chgData name="Ian Wu Ling En" userId="28715549-2f5c-46f8-b7f8-f39c35f3312d" providerId="ADAL" clId="{91585DDA-80D1-2A41-BA8C-034FE7E6CF66}" dt="2019-04-02T02:22:35.020" v="36" actId="478"/>
          <ac:cxnSpMkLst>
            <pc:docMk/>
            <pc:sldMk cId="2396968029" sldId="263"/>
            <ac:cxnSpMk id="35" creationId="{72B6C0B9-32B0-2343-AC79-CEE3151008B5}"/>
          </ac:cxnSpMkLst>
        </pc:cxnChg>
        <pc:cxnChg chg="add del mod">
          <ac:chgData name="Ian Wu Ling En" userId="28715549-2f5c-46f8-b7f8-f39c35f3312d" providerId="ADAL" clId="{91585DDA-80D1-2A41-BA8C-034FE7E6CF66}" dt="2019-04-02T02:22:58.230" v="39" actId="478"/>
          <ac:cxnSpMkLst>
            <pc:docMk/>
            <pc:sldMk cId="2396968029" sldId="263"/>
            <ac:cxnSpMk id="36" creationId="{DC11B688-0325-8B43-89A7-C535BD817CB9}"/>
          </ac:cxnSpMkLst>
        </pc:cxnChg>
        <pc:cxnChg chg="add del">
          <ac:chgData name="Ian Wu Ling En" userId="28715549-2f5c-46f8-b7f8-f39c35f3312d" providerId="ADAL" clId="{91585DDA-80D1-2A41-BA8C-034FE7E6CF66}" dt="2019-04-02T02:23:17.375" v="42" actId="478"/>
          <ac:cxnSpMkLst>
            <pc:docMk/>
            <pc:sldMk cId="2396968029" sldId="263"/>
            <ac:cxnSpMk id="37" creationId="{66874EB6-621C-5845-8AEA-DB81EBCC6276}"/>
          </ac:cxnSpMkLst>
        </pc:cxnChg>
        <pc:cxnChg chg="add del mod">
          <ac:chgData name="Ian Wu Ling En" userId="28715549-2f5c-46f8-b7f8-f39c35f3312d" providerId="ADAL" clId="{91585DDA-80D1-2A41-BA8C-034FE7E6CF66}" dt="2019-04-02T02:25:46.366" v="74" actId="478"/>
          <ac:cxnSpMkLst>
            <pc:docMk/>
            <pc:sldMk cId="2396968029" sldId="263"/>
            <ac:cxnSpMk id="45" creationId="{0368035F-774A-F840-8F98-D11DE24DABA0}"/>
          </ac:cxnSpMkLst>
        </pc:cxnChg>
        <pc:cxnChg chg="mod">
          <ac:chgData name="Ian Wu Ling En" userId="28715549-2f5c-46f8-b7f8-f39c35f3312d" providerId="ADAL" clId="{91585DDA-80D1-2A41-BA8C-034FE7E6CF66}" dt="2019-04-02T02:17:04.410" v="4" actId="1076"/>
          <ac:cxnSpMkLst>
            <pc:docMk/>
            <pc:sldMk cId="2396968029" sldId="263"/>
            <ac:cxnSpMk id="58" creationId="{00000000-0000-0000-0000-000000000000}"/>
          </ac:cxnSpMkLst>
        </pc:cxnChg>
        <pc:cxnChg chg="mod">
          <ac:chgData name="Ian Wu Ling En" userId="28715549-2f5c-46f8-b7f8-f39c35f3312d" providerId="ADAL" clId="{91585DDA-80D1-2A41-BA8C-034FE7E6CF66}" dt="2019-04-02T02:17:04.410" v="4" actId="1076"/>
          <ac:cxnSpMkLst>
            <pc:docMk/>
            <pc:sldMk cId="2396968029" sldId="263"/>
            <ac:cxnSpMk id="60" creationId="{00000000-0000-0000-0000-000000000000}"/>
          </ac:cxnSpMkLst>
        </pc:cxnChg>
        <pc:cxnChg chg="add del mod">
          <ac:chgData name="Ian Wu Ling En" userId="28715549-2f5c-46f8-b7f8-f39c35f3312d" providerId="ADAL" clId="{91585DDA-80D1-2A41-BA8C-034FE7E6CF66}" dt="2019-04-02T07:30:27.965" v="302" actId="164"/>
          <ac:cxnSpMkLst>
            <pc:docMk/>
            <pc:sldMk cId="2396968029" sldId="263"/>
            <ac:cxnSpMk id="65" creationId="{7E650329-5D6C-0A4F-9B5A-C1A2AB11D05D}"/>
          </ac:cxnSpMkLst>
        </pc:cxnChg>
        <pc:cxnChg chg="add del mod">
          <ac:chgData name="Ian Wu Ling En" userId="28715549-2f5c-46f8-b7f8-f39c35f3312d" providerId="ADAL" clId="{91585DDA-80D1-2A41-BA8C-034FE7E6CF66}" dt="2019-04-02T07:27:48.567" v="289"/>
          <ac:cxnSpMkLst>
            <pc:docMk/>
            <pc:sldMk cId="2396968029" sldId="263"/>
            <ac:cxnSpMk id="67" creationId="{4A0BE3D0-6A12-D54B-8270-296CD8DB101C}"/>
          </ac:cxnSpMkLst>
        </pc:cxnChg>
        <pc:cxnChg chg="add del mod">
          <ac:chgData name="Ian Wu Ling En" userId="28715549-2f5c-46f8-b7f8-f39c35f3312d" providerId="ADAL" clId="{91585DDA-80D1-2A41-BA8C-034FE7E6CF66}" dt="2019-04-02T07:27:48.567" v="289"/>
          <ac:cxnSpMkLst>
            <pc:docMk/>
            <pc:sldMk cId="2396968029" sldId="263"/>
            <ac:cxnSpMk id="68" creationId="{5E67B76D-CD39-AA4C-BE2F-FC20020E5C4D}"/>
          </ac:cxnSpMkLst>
        </pc:cxnChg>
        <pc:cxnChg chg="add del mod">
          <ac:chgData name="Ian Wu Ling En" userId="28715549-2f5c-46f8-b7f8-f39c35f3312d" providerId="ADAL" clId="{91585DDA-80D1-2A41-BA8C-034FE7E6CF66}" dt="2019-04-02T07:27:48.567" v="289"/>
          <ac:cxnSpMkLst>
            <pc:docMk/>
            <pc:sldMk cId="2396968029" sldId="263"/>
            <ac:cxnSpMk id="69" creationId="{C188E399-C009-1845-9BA6-19EAA0FBD731}"/>
          </ac:cxnSpMkLst>
        </pc:cxnChg>
        <pc:cxnChg chg="mod">
          <ac:chgData name="Ian Wu Ling En" userId="28715549-2f5c-46f8-b7f8-f39c35f3312d" providerId="ADAL" clId="{91585DDA-80D1-2A41-BA8C-034FE7E6CF66}" dt="2019-04-02T02:17:04.410" v="4" actId="1076"/>
          <ac:cxnSpMkLst>
            <pc:docMk/>
            <pc:sldMk cId="2396968029" sldId="263"/>
            <ac:cxnSpMk id="73" creationId="{1556D093-0D3A-4CCC-A1BA-5A95CE8838D7}"/>
          </ac:cxnSpMkLst>
        </pc:cxnChg>
        <pc:cxnChg chg="mod">
          <ac:chgData name="Ian Wu Ling En" userId="28715549-2f5c-46f8-b7f8-f39c35f3312d" providerId="ADAL" clId="{91585DDA-80D1-2A41-BA8C-034FE7E6CF66}" dt="2019-04-02T02:17:04.410" v="4" actId="1076"/>
          <ac:cxnSpMkLst>
            <pc:docMk/>
            <pc:sldMk cId="2396968029" sldId="263"/>
            <ac:cxnSpMk id="75" creationId="{00000000-0000-0000-0000-000000000000}"/>
          </ac:cxnSpMkLst>
        </pc:cxnChg>
        <pc:cxnChg chg="add del mod">
          <ac:chgData name="Ian Wu Ling En" userId="28715549-2f5c-46f8-b7f8-f39c35f3312d" providerId="ADAL" clId="{91585DDA-80D1-2A41-BA8C-034FE7E6CF66}" dt="2019-04-02T07:30:27.965" v="302" actId="164"/>
          <ac:cxnSpMkLst>
            <pc:docMk/>
            <pc:sldMk cId="2396968029" sldId="263"/>
            <ac:cxnSpMk id="76" creationId="{80127CB8-C98F-0446-B5E6-134BCF142D47}"/>
          </ac:cxnSpMkLst>
        </pc:cxnChg>
        <pc:cxnChg chg="add del mod">
          <ac:chgData name="Ian Wu Ling En" userId="28715549-2f5c-46f8-b7f8-f39c35f3312d" providerId="ADAL" clId="{91585DDA-80D1-2A41-BA8C-034FE7E6CF66}" dt="2019-04-02T07:30:27.965" v="302" actId="164"/>
          <ac:cxnSpMkLst>
            <pc:docMk/>
            <pc:sldMk cId="2396968029" sldId="263"/>
            <ac:cxnSpMk id="84" creationId="{7A21F626-7C6C-984B-83C9-3463894B4883}"/>
          </ac:cxnSpMkLst>
        </pc:cxnChg>
        <pc:cxnChg chg="mod">
          <ac:chgData name="Ian Wu Ling En" userId="28715549-2f5c-46f8-b7f8-f39c35f3312d" providerId="ADAL" clId="{91585DDA-80D1-2A41-BA8C-034FE7E6CF66}" dt="2019-04-02T02:17:04.410" v="4" actId="1076"/>
          <ac:cxnSpMkLst>
            <pc:docMk/>
            <pc:sldMk cId="2396968029" sldId="263"/>
            <ac:cxnSpMk id="102" creationId="{34BE09EA-9912-4BF7-B928-A2F0502EE2A2}"/>
          </ac:cxnSpMkLst>
        </pc:cxnChg>
        <pc:cxnChg chg="mod">
          <ac:chgData name="Ian Wu Ling En" userId="28715549-2f5c-46f8-b7f8-f39c35f3312d" providerId="ADAL" clId="{91585DDA-80D1-2A41-BA8C-034FE7E6CF66}" dt="2019-04-02T02:17:04.410" v="4" actId="1076"/>
          <ac:cxnSpMkLst>
            <pc:docMk/>
            <pc:sldMk cId="2396968029" sldId="263"/>
            <ac:cxnSpMk id="111" creationId="{D7FE4686-760D-4F0B-8C92-7F87C8473C06}"/>
          </ac:cxnSpMkLst>
        </pc:cxnChg>
        <pc:cxnChg chg="mod">
          <ac:chgData name="Ian Wu Ling En" userId="28715549-2f5c-46f8-b7f8-f39c35f3312d" providerId="ADAL" clId="{91585DDA-80D1-2A41-BA8C-034FE7E6CF66}" dt="2019-04-02T02:17:04.410" v="4" actId="1076"/>
          <ac:cxnSpMkLst>
            <pc:docMk/>
            <pc:sldMk cId="2396968029" sldId="263"/>
            <ac:cxnSpMk id="121" creationId="{56E482F9-1954-4E35-8AAF-E778C8DC87F7}"/>
          </ac:cxnSpMkLst>
        </pc:cxnChg>
        <pc:cxnChg chg="mod">
          <ac:chgData name="Ian Wu Ling En" userId="28715549-2f5c-46f8-b7f8-f39c35f3312d" providerId="ADAL" clId="{91585DDA-80D1-2A41-BA8C-034FE7E6CF66}" dt="2019-04-02T02:17:04.410" v="4" actId="1076"/>
          <ac:cxnSpMkLst>
            <pc:docMk/>
            <pc:sldMk cId="2396968029" sldId="263"/>
            <ac:cxnSpMk id="140" creationId="{E58E97CD-5AF0-48B6-9EC5-F3E83CDC9D47}"/>
          </ac:cxnSpMkLst>
        </pc:cxnChg>
        <pc:cxnChg chg="mod">
          <ac:chgData name="Ian Wu Ling En" userId="28715549-2f5c-46f8-b7f8-f39c35f3312d" providerId="ADAL" clId="{91585DDA-80D1-2A41-BA8C-034FE7E6CF66}" dt="2019-04-02T02:17:04.410" v="4" actId="1076"/>
          <ac:cxnSpMkLst>
            <pc:docMk/>
            <pc:sldMk cId="2396968029" sldId="263"/>
            <ac:cxnSpMk id="142" creationId="{7CB3EBD0-6C66-407D-AF6A-02D5CF5CE4C8}"/>
          </ac:cxnSpMkLst>
        </pc:cxnChg>
      </pc:sldChg>
      <pc:sldChg chg="addSp delSp add del">
        <pc:chgData name="Ian Wu Ling En" userId="28715549-2f5c-46f8-b7f8-f39c35f3312d" providerId="ADAL" clId="{91585DDA-80D1-2A41-BA8C-034FE7E6CF66}" dt="2019-04-02T02:35:21.650" v="262" actId="2696"/>
        <pc:sldMkLst>
          <pc:docMk/>
          <pc:sldMk cId="971541775" sldId="264"/>
        </pc:sldMkLst>
        <pc:spChg chg="add del">
          <ac:chgData name="Ian Wu Ling En" userId="28715549-2f5c-46f8-b7f8-f39c35f3312d" providerId="ADAL" clId="{91585DDA-80D1-2A41-BA8C-034FE7E6CF66}" dt="2019-04-02T02:35:19.511" v="260"/>
          <ac:spMkLst>
            <pc:docMk/>
            <pc:sldMk cId="971541775" sldId="264"/>
            <ac:spMk id="2" creationId="{AF035D5F-357D-5349-8AAA-02D9BD06357E}"/>
          </ac:spMkLst>
        </pc:spChg>
      </pc:sldChg>
      <pc:sldChg chg="addSp delSp add del">
        <pc:chgData name="Ian Wu Ling En" userId="28715549-2f5c-46f8-b7f8-f39c35f3312d" providerId="ADAL" clId="{91585DDA-80D1-2A41-BA8C-034FE7E6CF66}" dt="2019-04-02T07:44:35.416" v="363" actId="2696"/>
        <pc:sldMkLst>
          <pc:docMk/>
          <pc:sldMk cId="1994984466" sldId="264"/>
        </pc:sldMkLst>
        <pc:spChg chg="add del">
          <ac:chgData name="Ian Wu Ling En" userId="28715549-2f5c-46f8-b7f8-f39c35f3312d" providerId="ADAL" clId="{91585DDA-80D1-2A41-BA8C-034FE7E6CF66}" dt="2019-04-02T07:41:21.539" v="360"/>
          <ac:spMkLst>
            <pc:docMk/>
            <pc:sldMk cId="1994984466" sldId="264"/>
            <ac:spMk id="2" creationId="{0A1D338B-2430-654B-81F4-0FB88305D6B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65">
            <a:extLst>
              <a:ext uri="{FF2B5EF4-FFF2-40B4-BE49-F238E27FC236}">
                <a16:creationId xmlns:a16="http://schemas.microsoft.com/office/drawing/2014/main" id="{50EF617B-95B7-0846-AA13-C01763B16B1A}"/>
              </a:ext>
            </a:extLst>
          </p:cNvPr>
          <p:cNvSpPr/>
          <p:nvPr/>
        </p:nvSpPr>
        <p:spPr>
          <a:xfrm>
            <a:off x="737747" y="334659"/>
            <a:ext cx="7496162" cy="538897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5018705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4653215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441666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4507756"/>
            <a:ext cx="270504" cy="175523"/>
          </a:xfrm>
          <a:prstGeom prst="triangle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5192085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4595518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4595517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510539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1" name="TextBox 60"/>
          <p:cNvSpPr txBox="1"/>
          <p:nvPr/>
        </p:nvSpPr>
        <p:spPr>
          <a:xfrm>
            <a:off x="4715203" y="469154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522320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6" name="Rectangle 8"/>
          <p:cNvSpPr/>
          <p:nvPr/>
        </p:nvSpPr>
        <p:spPr>
          <a:xfrm>
            <a:off x="3654887" y="4237037"/>
            <a:ext cx="1033363" cy="334053"/>
          </a:xfrm>
          <a:prstGeom prst="rect">
            <a:avLst/>
          </a:prstGeom>
          <a:solidFill>
            <a:srgbClr val="FF6699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MapGrid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5490643" y="4236234"/>
            <a:ext cx="1156969" cy="334856"/>
          </a:xfrm>
          <a:prstGeom prst="rect">
            <a:avLst/>
          </a:prstGeom>
          <a:solidFill>
            <a:srgbClr val="FF6699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Cell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701102" y="4316972"/>
            <a:ext cx="236048" cy="173380"/>
          </a:xfrm>
          <a:prstGeom prst="flowChartDecision">
            <a:avLst/>
          </a:prstGeom>
          <a:solidFill>
            <a:srgbClr val="FF6699"/>
          </a:solidFill>
          <a:ln w="19050">
            <a:solidFill>
              <a:srgbClr val="FF6699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4" name="TextBox 53"/>
          <p:cNvSpPr txBox="1"/>
          <p:nvPr/>
        </p:nvSpPr>
        <p:spPr>
          <a:xfrm>
            <a:off x="5020163" y="4481748"/>
            <a:ext cx="443160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FF6699"/>
                </a:solidFill>
              </a:rPr>
              <a:t>36..100</a:t>
            </a:r>
            <a:endParaRPr lang="en-SG" sz="1100" dirty="0">
              <a:solidFill>
                <a:srgbClr val="FF6699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stCxn id="51" idx="3"/>
            <a:endCxn id="49" idx="1"/>
          </p:cNvCxnSpPr>
          <p:nvPr/>
        </p:nvCxnSpPr>
        <p:spPr>
          <a:xfrm>
            <a:off x="4937150" y="4403662"/>
            <a:ext cx="553493" cy="0"/>
          </a:xfrm>
          <a:prstGeom prst="straightConnector1">
            <a:avLst/>
          </a:prstGeom>
          <a:solidFill>
            <a:srgbClr val="FF6699"/>
          </a:solidFill>
          <a:ln w="19050">
            <a:solidFill>
              <a:srgbClr val="FF6699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4328780" y="5003655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4063433" y="5066287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DE635BB3-FA0C-496F-A177-624093905D90}"/>
              </a:ext>
            </a:extLst>
          </p:cNvPr>
          <p:cNvSpPr/>
          <p:nvPr/>
        </p:nvSpPr>
        <p:spPr>
          <a:xfrm>
            <a:off x="2411820" y="3352800"/>
            <a:ext cx="1033363" cy="3340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Player</a:t>
            </a:r>
            <a:endParaRPr lang="en-SG" sz="1050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556D093-0D3A-4CCC-A1BA-5A95CE8838D7}"/>
              </a:ext>
            </a:extLst>
          </p:cNvPr>
          <p:cNvCxnSpPr>
            <a:cxnSpLocks/>
            <a:stCxn id="2" idx="3"/>
            <a:endCxn id="59" idx="3"/>
          </p:cNvCxnSpPr>
          <p:nvPr/>
        </p:nvCxnSpPr>
        <p:spPr>
          <a:xfrm flipV="1">
            <a:off x="3703491" y="5191896"/>
            <a:ext cx="384701" cy="18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8">
            <a:extLst>
              <a:ext uri="{FF2B5EF4-FFF2-40B4-BE49-F238E27FC236}">
                <a16:creationId xmlns:a16="http://schemas.microsoft.com/office/drawing/2014/main" id="{CB784B9E-B940-4AA4-95DD-E0F269E5F82E}"/>
              </a:ext>
            </a:extLst>
          </p:cNvPr>
          <p:cNvSpPr/>
          <p:nvPr/>
        </p:nvSpPr>
        <p:spPr>
          <a:xfrm>
            <a:off x="5490643" y="3574381"/>
            <a:ext cx="1156969" cy="334856"/>
          </a:xfrm>
          <a:prstGeom prst="rect">
            <a:avLst/>
          </a:prstGeom>
          <a:solidFill>
            <a:srgbClr val="FF6699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&lt;&lt;enumeration&gt;&gt;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Status</a:t>
            </a:r>
            <a:endParaRPr lang="en-SG" sz="1050" dirty="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4BE09EA-9912-4BF7-B928-A2F0502EE2A2}"/>
              </a:ext>
            </a:extLst>
          </p:cNvPr>
          <p:cNvCxnSpPr>
            <a:cxnSpLocks/>
            <a:stCxn id="49" idx="0"/>
            <a:endCxn id="101" idx="2"/>
          </p:cNvCxnSpPr>
          <p:nvPr/>
        </p:nvCxnSpPr>
        <p:spPr>
          <a:xfrm flipV="1">
            <a:off x="6069128" y="3909237"/>
            <a:ext cx="0" cy="326997"/>
          </a:xfrm>
          <a:prstGeom prst="straightConnector1">
            <a:avLst/>
          </a:prstGeom>
          <a:solidFill>
            <a:srgbClr val="FF6699"/>
          </a:solidFill>
          <a:ln w="19050">
            <a:solidFill>
              <a:srgbClr val="FF6699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D2C89894-26C4-4018-BD31-4D82CA9E7ECD}"/>
              </a:ext>
            </a:extLst>
          </p:cNvPr>
          <p:cNvSpPr txBox="1"/>
          <p:nvPr/>
        </p:nvSpPr>
        <p:spPr>
          <a:xfrm>
            <a:off x="3969270" y="4066918"/>
            <a:ext cx="202298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FF6699"/>
                </a:solidFill>
              </a:rPr>
              <a:t>1</a:t>
            </a:r>
            <a:endParaRPr lang="en-SG" sz="1100" dirty="0">
              <a:solidFill>
                <a:srgbClr val="FF6699"/>
              </a:solidFill>
            </a:endParaRP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D7FE4686-760D-4F0B-8C92-7F87C8473C06}"/>
              </a:ext>
            </a:extLst>
          </p:cNvPr>
          <p:cNvCxnSpPr>
            <a:cxnSpLocks/>
            <a:stCxn id="51" idx="1"/>
            <a:endCxn id="101" idx="1"/>
          </p:cNvCxnSpPr>
          <p:nvPr/>
        </p:nvCxnSpPr>
        <p:spPr>
          <a:xfrm rot="10800000" flipH="1">
            <a:off x="4701101" y="3741810"/>
            <a:ext cx="789541" cy="661853"/>
          </a:xfrm>
          <a:prstGeom prst="bentConnector3">
            <a:avLst>
              <a:gd name="adj1" fmla="val -28954"/>
            </a:avLst>
          </a:prstGeom>
          <a:ln w="19050">
            <a:solidFill>
              <a:srgbClr val="FF669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6E482F9-1954-4E35-8AAF-E778C8DC87F7}"/>
              </a:ext>
            </a:extLst>
          </p:cNvPr>
          <p:cNvCxnSpPr>
            <a:cxnSpLocks/>
          </p:cNvCxnSpPr>
          <p:nvPr/>
        </p:nvCxnSpPr>
        <p:spPr>
          <a:xfrm>
            <a:off x="2411820" y="4403662"/>
            <a:ext cx="1243067" cy="0"/>
          </a:xfrm>
          <a:prstGeom prst="straightConnector1">
            <a:avLst/>
          </a:prstGeom>
          <a:ln w="19050">
            <a:solidFill>
              <a:srgbClr val="FF6699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E58E97CD-5AF0-48B6-9EC5-F3E83CDC9D47}"/>
              </a:ext>
            </a:extLst>
          </p:cNvPr>
          <p:cNvCxnSpPr>
            <a:stCxn id="9" idx="3"/>
            <a:endCxn id="87" idx="1"/>
          </p:cNvCxnSpPr>
          <p:nvPr/>
        </p:nvCxnSpPr>
        <p:spPr>
          <a:xfrm rot="5400000" flipH="1" flipV="1">
            <a:off x="1930118" y="3798076"/>
            <a:ext cx="759951" cy="203454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7CB3EBD0-6C66-407D-AF6A-02D5CF5CE4C8}"/>
              </a:ext>
            </a:extLst>
          </p:cNvPr>
          <p:cNvCxnSpPr>
            <a:cxnSpLocks/>
            <a:stCxn id="145" idx="3"/>
            <a:endCxn id="46" idx="0"/>
          </p:cNvCxnSpPr>
          <p:nvPr/>
        </p:nvCxnSpPr>
        <p:spPr>
          <a:xfrm>
            <a:off x="3702995" y="3519826"/>
            <a:ext cx="468574" cy="717211"/>
          </a:xfrm>
          <a:prstGeom prst="bentConnector2">
            <a:avLst/>
          </a:prstGeom>
          <a:ln w="19050">
            <a:solidFill>
              <a:srgbClr val="FF6699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lowchart: Decision 96">
            <a:extLst>
              <a:ext uri="{FF2B5EF4-FFF2-40B4-BE49-F238E27FC236}">
                <a16:creationId xmlns:a16="http://schemas.microsoft.com/office/drawing/2014/main" id="{F0901438-12F0-4955-96E5-45471EA50751}"/>
              </a:ext>
            </a:extLst>
          </p:cNvPr>
          <p:cNvSpPr/>
          <p:nvPr/>
        </p:nvSpPr>
        <p:spPr>
          <a:xfrm>
            <a:off x="3466947" y="3433136"/>
            <a:ext cx="236048" cy="173380"/>
          </a:xfrm>
          <a:prstGeom prst="flowChartDecision">
            <a:avLst/>
          </a:prstGeom>
          <a:noFill/>
          <a:ln w="19050">
            <a:solidFill>
              <a:srgbClr val="FF6699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0" name="Flowchart: Decision 96">
            <a:extLst>
              <a:ext uri="{FF2B5EF4-FFF2-40B4-BE49-F238E27FC236}">
                <a16:creationId xmlns:a16="http://schemas.microsoft.com/office/drawing/2014/main" id="{4C7C8B03-8C4C-F145-81B5-5313AFC07632}"/>
              </a:ext>
            </a:extLst>
          </p:cNvPr>
          <p:cNvSpPr/>
          <p:nvPr/>
        </p:nvSpPr>
        <p:spPr>
          <a:xfrm rot="16200000">
            <a:off x="2820543" y="3133059"/>
            <a:ext cx="236048" cy="173380"/>
          </a:xfrm>
          <a:prstGeom prst="flowChartDecision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7C5A8E2-F26D-9C46-B1BF-68029C0834BD}"/>
              </a:ext>
            </a:extLst>
          </p:cNvPr>
          <p:cNvCxnSpPr>
            <a:cxnSpLocks/>
          </p:cNvCxnSpPr>
          <p:nvPr/>
        </p:nvCxnSpPr>
        <p:spPr>
          <a:xfrm flipV="1">
            <a:off x="2938567" y="2794702"/>
            <a:ext cx="0" cy="307022"/>
          </a:xfrm>
          <a:prstGeom prst="straightConnector1">
            <a:avLst/>
          </a:prstGeom>
          <a:solidFill>
            <a:srgbClr val="FF6699"/>
          </a:solidFill>
          <a:ln w="19050">
            <a:solidFill>
              <a:schemeClr val="accent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3" name="Rectangle 8">
            <a:extLst>
              <a:ext uri="{FF2B5EF4-FFF2-40B4-BE49-F238E27FC236}">
                <a16:creationId xmlns:a16="http://schemas.microsoft.com/office/drawing/2014/main" id="{F85C208F-4316-6C49-ADD5-B40E619A8D91}"/>
              </a:ext>
            </a:extLst>
          </p:cNvPr>
          <p:cNvSpPr/>
          <p:nvPr/>
        </p:nvSpPr>
        <p:spPr>
          <a:xfrm>
            <a:off x="2433584" y="2464913"/>
            <a:ext cx="1033363" cy="334053"/>
          </a:xfrm>
          <a:prstGeom prst="rect">
            <a:avLst/>
          </a:prstGeom>
          <a:solidFill>
            <a:schemeClr val="accent6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Fleet</a:t>
            </a:r>
            <a:endParaRPr lang="en-SG" sz="105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5D2812-B402-DC46-BE8B-79420CCA4620}"/>
              </a:ext>
            </a:extLst>
          </p:cNvPr>
          <p:cNvCxnSpPr>
            <a:cxnSpLocks/>
          </p:cNvCxnSpPr>
          <p:nvPr/>
        </p:nvCxnSpPr>
        <p:spPr>
          <a:xfrm>
            <a:off x="2939051" y="1910988"/>
            <a:ext cx="0" cy="367798"/>
          </a:xfrm>
          <a:prstGeom prst="line">
            <a:avLst/>
          </a:prstGeom>
          <a:ln w="19050">
            <a:solidFill>
              <a:schemeClr val="accent6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8">
            <a:extLst>
              <a:ext uri="{FF2B5EF4-FFF2-40B4-BE49-F238E27FC236}">
                <a16:creationId xmlns:a16="http://schemas.microsoft.com/office/drawing/2014/main" id="{0B021B9B-E3FC-0B4D-84BF-E428BB3907B7}"/>
              </a:ext>
            </a:extLst>
          </p:cNvPr>
          <p:cNvSpPr/>
          <p:nvPr/>
        </p:nvSpPr>
        <p:spPr>
          <a:xfrm>
            <a:off x="2433584" y="1574962"/>
            <a:ext cx="1033363" cy="334053"/>
          </a:xfrm>
          <a:prstGeom prst="rect">
            <a:avLst/>
          </a:prstGeom>
          <a:solidFill>
            <a:schemeClr val="accent6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FleetEntry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43" name="Flowchart: Decision 96">
            <a:extLst>
              <a:ext uri="{FF2B5EF4-FFF2-40B4-BE49-F238E27FC236}">
                <a16:creationId xmlns:a16="http://schemas.microsoft.com/office/drawing/2014/main" id="{FB71D26F-0C04-2F4F-AEC5-480FC38AD105}"/>
              </a:ext>
            </a:extLst>
          </p:cNvPr>
          <p:cNvSpPr/>
          <p:nvPr/>
        </p:nvSpPr>
        <p:spPr>
          <a:xfrm>
            <a:off x="3484660" y="1649932"/>
            <a:ext cx="236048" cy="173380"/>
          </a:xfrm>
          <a:prstGeom prst="flowChartDecision">
            <a:avLst/>
          </a:prstGeom>
          <a:noFill/>
          <a:ln w="19050">
            <a:solidFill>
              <a:schemeClr val="accent6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6E940E7B-69A8-5746-87B3-FAA3606E55F0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3720708" y="1736622"/>
            <a:ext cx="869005" cy="429914"/>
          </a:xfrm>
          <a:prstGeom prst="bentConnector3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2780DC-B067-0F44-855F-E9A1DC9374C3}"/>
              </a:ext>
            </a:extLst>
          </p:cNvPr>
          <p:cNvCxnSpPr/>
          <p:nvPr/>
        </p:nvCxnSpPr>
        <p:spPr>
          <a:xfrm>
            <a:off x="4155210" y="1736622"/>
            <a:ext cx="434503" cy="0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104FD3AD-0C4B-244D-8080-006C7C1E4533}"/>
              </a:ext>
            </a:extLst>
          </p:cNvPr>
          <p:cNvCxnSpPr/>
          <p:nvPr/>
        </p:nvCxnSpPr>
        <p:spPr>
          <a:xfrm flipV="1">
            <a:off x="3720708" y="1301388"/>
            <a:ext cx="869005" cy="435234"/>
          </a:xfrm>
          <a:prstGeom prst="bentConnector3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8">
            <a:extLst>
              <a:ext uri="{FF2B5EF4-FFF2-40B4-BE49-F238E27FC236}">
                <a16:creationId xmlns:a16="http://schemas.microsoft.com/office/drawing/2014/main" id="{38AF5A16-D5F3-7849-B7BD-DDDF76765AFE}"/>
              </a:ext>
            </a:extLst>
          </p:cNvPr>
          <p:cNvSpPr/>
          <p:nvPr/>
        </p:nvSpPr>
        <p:spPr>
          <a:xfrm>
            <a:off x="4596902" y="1574962"/>
            <a:ext cx="1033363" cy="334053"/>
          </a:xfrm>
          <a:prstGeom prst="rect">
            <a:avLst/>
          </a:prstGeom>
          <a:solidFill>
            <a:schemeClr val="accent6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Coordinates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64" name="Rectangle 8">
            <a:extLst>
              <a:ext uri="{FF2B5EF4-FFF2-40B4-BE49-F238E27FC236}">
                <a16:creationId xmlns:a16="http://schemas.microsoft.com/office/drawing/2014/main" id="{A71976DF-0700-9446-8B89-26C2126E272E}"/>
              </a:ext>
            </a:extLst>
          </p:cNvPr>
          <p:cNvSpPr/>
          <p:nvPr/>
        </p:nvSpPr>
        <p:spPr>
          <a:xfrm>
            <a:off x="4594528" y="1151284"/>
            <a:ext cx="1033363" cy="334053"/>
          </a:xfrm>
          <a:prstGeom prst="rect">
            <a:avLst/>
          </a:prstGeom>
          <a:solidFill>
            <a:schemeClr val="accent6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Orientation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51540E-3A1A-4C42-BE87-200DEC31FF82}"/>
              </a:ext>
            </a:extLst>
          </p:cNvPr>
          <p:cNvSpPr txBox="1"/>
          <p:nvPr/>
        </p:nvSpPr>
        <p:spPr>
          <a:xfrm>
            <a:off x="4370540" y="1122637"/>
            <a:ext cx="202298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chemeClr val="accent6"/>
                </a:solidFill>
              </a:rPr>
              <a:t>1</a:t>
            </a:r>
            <a:endParaRPr lang="en-SG" sz="1100" dirty="0">
              <a:solidFill>
                <a:schemeClr val="accent6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1103631-64C9-FB46-A371-869EA93B11A2}"/>
              </a:ext>
            </a:extLst>
          </p:cNvPr>
          <p:cNvSpPr txBox="1"/>
          <p:nvPr/>
        </p:nvSpPr>
        <p:spPr>
          <a:xfrm>
            <a:off x="4370540" y="1552551"/>
            <a:ext cx="202298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chemeClr val="accent6"/>
                </a:solidFill>
              </a:rPr>
              <a:t>1</a:t>
            </a:r>
            <a:endParaRPr lang="en-SG" sz="1100" dirty="0">
              <a:solidFill>
                <a:schemeClr val="accent6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5E4F891-29B5-6941-9967-F8E6F17627D5}"/>
              </a:ext>
            </a:extLst>
          </p:cNvPr>
          <p:cNvSpPr txBox="1"/>
          <p:nvPr/>
        </p:nvSpPr>
        <p:spPr>
          <a:xfrm>
            <a:off x="4370540" y="2005545"/>
            <a:ext cx="202298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chemeClr val="accent6"/>
                </a:solidFill>
              </a:rPr>
              <a:t>1</a:t>
            </a:r>
            <a:endParaRPr lang="en-SG" sz="1100" dirty="0">
              <a:solidFill>
                <a:schemeClr val="accent6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5C8C3C6-9381-AB4A-BAEF-16B7203691EA}"/>
              </a:ext>
            </a:extLst>
          </p:cNvPr>
          <p:cNvSpPr txBox="1"/>
          <p:nvPr/>
        </p:nvSpPr>
        <p:spPr>
          <a:xfrm>
            <a:off x="3016801" y="1932773"/>
            <a:ext cx="173381" cy="19966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chemeClr val="accent6"/>
                </a:solidFill>
              </a:rPr>
              <a:t>*</a:t>
            </a:r>
            <a:endParaRPr lang="en-SG" sz="1100" dirty="0">
              <a:solidFill>
                <a:schemeClr val="accent6"/>
              </a:solidFill>
            </a:endParaRPr>
          </a:p>
        </p:txBody>
      </p:sp>
      <p:sp>
        <p:nvSpPr>
          <p:cNvPr id="81" name="Flowchart: Decision 96">
            <a:extLst>
              <a:ext uri="{FF2B5EF4-FFF2-40B4-BE49-F238E27FC236}">
                <a16:creationId xmlns:a16="http://schemas.microsoft.com/office/drawing/2014/main" id="{9DEDA065-12E2-014D-8997-EC2AA7200805}"/>
              </a:ext>
            </a:extLst>
          </p:cNvPr>
          <p:cNvSpPr/>
          <p:nvPr/>
        </p:nvSpPr>
        <p:spPr>
          <a:xfrm rot="16200000">
            <a:off x="2820543" y="2247090"/>
            <a:ext cx="236048" cy="173380"/>
          </a:xfrm>
          <a:prstGeom prst="flowChartDecision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A3BE89E-82E1-BD46-B1E6-DA13BB95C04C}"/>
              </a:ext>
            </a:extLst>
          </p:cNvPr>
          <p:cNvSpPr txBox="1"/>
          <p:nvPr/>
        </p:nvSpPr>
        <p:spPr>
          <a:xfrm>
            <a:off x="2974706" y="2794702"/>
            <a:ext cx="202298" cy="1786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chemeClr val="accent6"/>
                </a:solidFill>
              </a:rPr>
              <a:t>1</a:t>
            </a:r>
            <a:endParaRPr lang="en-SG" sz="1100" dirty="0">
              <a:solidFill>
                <a:schemeClr val="accent6"/>
              </a:solidFill>
            </a:endParaRPr>
          </a:p>
        </p:txBody>
      </p:sp>
      <p:sp>
        <p:nvSpPr>
          <p:cNvPr id="56" name="Rectangle 8">
            <a:extLst>
              <a:ext uri="{FF2B5EF4-FFF2-40B4-BE49-F238E27FC236}">
                <a16:creationId xmlns:a16="http://schemas.microsoft.com/office/drawing/2014/main" id="{9D8B4EC3-5317-F747-B54D-F59418B11F45}"/>
              </a:ext>
            </a:extLst>
          </p:cNvPr>
          <p:cNvSpPr/>
          <p:nvPr/>
        </p:nvSpPr>
        <p:spPr>
          <a:xfrm>
            <a:off x="4596902" y="2005545"/>
            <a:ext cx="1033363" cy="334053"/>
          </a:xfrm>
          <a:prstGeom prst="rect">
            <a:avLst/>
          </a:prstGeom>
          <a:solidFill>
            <a:schemeClr val="accent6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Battleship</a:t>
            </a:r>
            <a:endParaRPr lang="en-SG" sz="1050" dirty="0">
              <a:solidFill>
                <a:schemeClr val="tx1"/>
              </a:solidFill>
            </a:endParaRP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B8487B0D-21AB-8441-99F5-BF7B42B7BDE2}"/>
              </a:ext>
            </a:extLst>
          </p:cNvPr>
          <p:cNvCxnSpPr>
            <a:cxnSpLocks/>
            <a:stCxn id="56" idx="3"/>
            <a:endCxn id="91" idx="3"/>
          </p:cNvCxnSpPr>
          <p:nvPr/>
        </p:nvCxnSpPr>
        <p:spPr>
          <a:xfrm>
            <a:off x="5630265" y="2172572"/>
            <a:ext cx="1257351" cy="2224718"/>
          </a:xfrm>
          <a:prstGeom prst="bentConnector3">
            <a:avLst>
              <a:gd name="adj1" fmla="val 118181"/>
            </a:avLst>
          </a:prstGeom>
          <a:ln w="15875">
            <a:solidFill>
              <a:schemeClr val="accent6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9140E6B3-4469-2C44-9670-C3640E1C792C}"/>
              </a:ext>
            </a:extLst>
          </p:cNvPr>
          <p:cNvCxnSpPr>
            <a:cxnSpLocks/>
            <a:stCxn id="63" idx="3"/>
            <a:endCxn id="91" idx="3"/>
          </p:cNvCxnSpPr>
          <p:nvPr/>
        </p:nvCxnSpPr>
        <p:spPr>
          <a:xfrm>
            <a:off x="5630265" y="1741989"/>
            <a:ext cx="1257351" cy="2655301"/>
          </a:xfrm>
          <a:prstGeom prst="bentConnector3">
            <a:avLst>
              <a:gd name="adj1" fmla="val 118181"/>
            </a:avLst>
          </a:prstGeom>
          <a:ln w="15875">
            <a:solidFill>
              <a:schemeClr val="accent6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43A39A1-D1E9-B946-AE78-909327575D04}"/>
              </a:ext>
            </a:extLst>
          </p:cNvPr>
          <p:cNvSpPr txBox="1"/>
          <p:nvPr/>
        </p:nvSpPr>
        <p:spPr>
          <a:xfrm>
            <a:off x="5695913" y="1987853"/>
            <a:ext cx="352496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chemeClr val="accent6"/>
                </a:solidFill>
              </a:rPr>
              <a:t>0..1</a:t>
            </a:r>
            <a:endParaRPr lang="en-SG" sz="1100" dirty="0">
              <a:solidFill>
                <a:schemeClr val="accent6"/>
              </a:solidFill>
            </a:endParaRPr>
          </a:p>
        </p:txBody>
      </p:sp>
      <p:sp>
        <p:nvSpPr>
          <p:cNvPr id="91" name="Flowchart: Decision 96">
            <a:extLst>
              <a:ext uri="{FF2B5EF4-FFF2-40B4-BE49-F238E27FC236}">
                <a16:creationId xmlns:a16="http://schemas.microsoft.com/office/drawing/2014/main" id="{BD8D71DF-6191-284E-A25E-1EEB1000EC91}"/>
              </a:ext>
            </a:extLst>
          </p:cNvPr>
          <p:cNvSpPr/>
          <p:nvPr/>
        </p:nvSpPr>
        <p:spPr>
          <a:xfrm>
            <a:off x="6651568" y="4310600"/>
            <a:ext cx="236048" cy="173380"/>
          </a:xfrm>
          <a:prstGeom prst="flowChartDecision">
            <a:avLst/>
          </a:prstGeom>
          <a:noFill/>
          <a:ln w="19050">
            <a:solidFill>
              <a:schemeClr val="accent6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B3C2B86-E0C4-F241-8E2E-791AC6C9973F}"/>
              </a:ext>
            </a:extLst>
          </p:cNvPr>
          <p:cNvSpPr txBox="1"/>
          <p:nvPr/>
        </p:nvSpPr>
        <p:spPr>
          <a:xfrm>
            <a:off x="5670051" y="1489441"/>
            <a:ext cx="202298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chemeClr val="accent6"/>
                </a:solidFill>
              </a:rPr>
              <a:t>1</a:t>
            </a:r>
            <a:endParaRPr lang="en-SG" sz="1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Macintosh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2019-04-02T07:44:36Z</dcterms:modified>
</cp:coreProperties>
</file>