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206" y="9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json serializable stats? Or just end</a:t>
            </a:r>
          </a:p>
          <a:p>
            <a:r>
              <a:rPr lang="en-SG"/>
              <a:t>Remove those on  left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0268777" y="170813"/>
            <a:ext cx="4231698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Storage (change </a:t>
            </a:r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</a:rPr>
              <a:t>colour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5426" y="145258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22650" y="145258"/>
            <a:ext cx="4258586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10911" y="1017442"/>
            <a:ext cx="0" cy="61961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5" y="1393563"/>
            <a:ext cx="250405" cy="5255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BookParser</a:t>
            </a:r>
            <a:endParaRPr lang="en-SG" sz="16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5712" y="1042867"/>
            <a:ext cx="24431" cy="6348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9079" y="1447800"/>
            <a:ext cx="173266" cy="10484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90634" y="1668091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43936" y="1520174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8188" y="2697782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24459" y="2007727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11" y="2496282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00568" y="662303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327828" y="1357205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3" y="2505324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98415" y="2713286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44038" y="3276600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4" y="1316853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SaveCommand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72518" y="2890740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93559" y="1449203"/>
            <a:ext cx="2193656" cy="151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69487" y="6321781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110540" y="1707415"/>
            <a:ext cx="0" cy="5781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603336" y="5172875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571146"/>
            <a:ext cx="4718143" cy="240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67047" y="2890739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11085" y="649229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29340" y="4915773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6440015" y="3693907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40118" y="5603229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9340" y="5939802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1793081" y="6467988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400876" y="3969256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912513" y="3746956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9325176" y="3969256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6379220" y="5244140"/>
            <a:ext cx="4149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004068" y="4124442"/>
            <a:ext cx="212945" cy="7318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3530239" y="133091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1315227" y="5212529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1295213" y="5105827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1317617" y="5423699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9468635" y="4115508"/>
            <a:ext cx="1542587" cy="17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9243344" y="3885546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saveStatistics()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11178449" y="4231269"/>
            <a:ext cx="1476119" cy="97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11188124" y="3882448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getStatisticsFilePath</a:t>
            </a:r>
            <a:r>
              <a:rPr lang="en-US" dirty="0"/>
              <a:t>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11896854" y="2407097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2654568" y="4179184"/>
            <a:ext cx="212945" cy="4916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11217013" y="466116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>
            <a:off x="12761040" y="2427371"/>
            <a:ext cx="0" cy="5781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9490298" y="484244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58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129</cp:revision>
  <dcterms:created xsi:type="dcterms:W3CDTF">2016-07-22T14:33:02Z</dcterms:created>
  <dcterms:modified xsi:type="dcterms:W3CDTF">2019-04-13T02:00:37Z</dcterms:modified>
</cp:coreProperties>
</file>