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3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987" autoAdjust="0"/>
  </p:normalViewPr>
  <p:slideViewPr>
    <p:cSldViewPr showGuides="1">
      <p:cViewPr>
        <p:scale>
          <a:sx n="66" d="100"/>
          <a:sy n="66" d="100"/>
        </p:scale>
        <p:origin x="1267" y="-509"/>
      </p:cViewPr>
      <p:guideLst>
        <p:guide orient="horz" pos="2343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3788" y="685800"/>
            <a:ext cx="4670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3788" y="685800"/>
            <a:ext cx="4670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8" y="3354960"/>
            <a:ext cx="12504659" cy="23149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6119866"/>
            <a:ext cx="1029795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432525"/>
            <a:ext cx="3310056" cy="921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7" y="432525"/>
            <a:ext cx="9684981" cy="921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01" y="6939880"/>
            <a:ext cx="1250465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101" y="4577403"/>
            <a:ext cx="1250465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2519957"/>
            <a:ext cx="6497518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2519957"/>
            <a:ext cx="6497518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4" y="2417448"/>
            <a:ext cx="65000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8" indent="0">
              <a:buNone/>
              <a:defRPr sz="1799" b="1"/>
            </a:lvl3pPr>
            <a:lvl4pPr marL="1371686" indent="0">
              <a:buNone/>
              <a:defRPr sz="1600" b="1"/>
            </a:lvl4pPr>
            <a:lvl5pPr marL="1828915" indent="0">
              <a:buNone/>
              <a:defRPr sz="1600" b="1"/>
            </a:lvl5pPr>
            <a:lvl6pPr marL="2286144" indent="0">
              <a:buNone/>
              <a:defRPr sz="1600" b="1"/>
            </a:lvl6pPr>
            <a:lvl7pPr marL="2743376" indent="0">
              <a:buNone/>
              <a:defRPr sz="1600" b="1"/>
            </a:lvl7pPr>
            <a:lvl8pPr marL="3200602" indent="0">
              <a:buNone/>
              <a:defRPr sz="1600" b="1"/>
            </a:lvl8pPr>
            <a:lvl9pPr marL="36578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4" y="3424925"/>
            <a:ext cx="65000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2417448"/>
            <a:ext cx="650262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8" indent="0">
              <a:buNone/>
              <a:defRPr sz="1799" b="1"/>
            </a:lvl3pPr>
            <a:lvl4pPr marL="1371686" indent="0">
              <a:buNone/>
              <a:defRPr sz="1600" b="1"/>
            </a:lvl4pPr>
            <a:lvl5pPr marL="1828915" indent="0">
              <a:buNone/>
              <a:defRPr sz="1600" b="1"/>
            </a:lvl5pPr>
            <a:lvl6pPr marL="2286144" indent="0">
              <a:buNone/>
              <a:defRPr sz="1600" b="1"/>
            </a:lvl6pPr>
            <a:lvl7pPr marL="2743376" indent="0">
              <a:buNone/>
              <a:defRPr sz="1600" b="1"/>
            </a:lvl7pPr>
            <a:lvl8pPr marL="3200602" indent="0">
              <a:buNone/>
              <a:defRPr sz="1600" b="1"/>
            </a:lvl8pPr>
            <a:lvl9pPr marL="36578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3424925"/>
            <a:ext cx="650262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6" y="429990"/>
            <a:ext cx="4839935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430023"/>
            <a:ext cx="8224062" cy="9217299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6" y="2259957"/>
            <a:ext cx="4839935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200"/>
            </a:lvl2pPr>
            <a:lvl3pPr marL="914458" indent="0">
              <a:buNone/>
              <a:defRPr sz="1000"/>
            </a:lvl3pPr>
            <a:lvl4pPr marL="1371686" indent="0">
              <a:buNone/>
              <a:defRPr sz="899"/>
            </a:lvl4pPr>
            <a:lvl5pPr marL="1828915" indent="0">
              <a:buNone/>
              <a:defRPr sz="899"/>
            </a:lvl5pPr>
            <a:lvl6pPr marL="2286144" indent="0">
              <a:buNone/>
              <a:defRPr sz="899"/>
            </a:lvl6pPr>
            <a:lvl7pPr marL="2743376" indent="0">
              <a:buNone/>
              <a:defRPr sz="899"/>
            </a:lvl7pPr>
            <a:lvl8pPr marL="3200602" indent="0">
              <a:buNone/>
              <a:defRPr sz="899"/>
            </a:lvl8pPr>
            <a:lvl9pPr marL="36578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7559834"/>
            <a:ext cx="8826818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964979"/>
            <a:ext cx="8826818" cy="6479858"/>
          </a:xfrm>
        </p:spPr>
        <p:txBody>
          <a:bodyPr/>
          <a:lstStyle>
            <a:lvl1pPr marL="0" indent="0">
              <a:buNone/>
              <a:defRPr sz="3201"/>
            </a:lvl1pPr>
            <a:lvl2pPr marL="457230" indent="0">
              <a:buNone/>
              <a:defRPr sz="2800"/>
            </a:lvl2pPr>
            <a:lvl3pPr marL="914458" indent="0">
              <a:buNone/>
              <a:defRPr sz="2400"/>
            </a:lvl3pPr>
            <a:lvl4pPr marL="1371686" indent="0">
              <a:buNone/>
              <a:defRPr sz="2000"/>
            </a:lvl4pPr>
            <a:lvl5pPr marL="1828915" indent="0">
              <a:buNone/>
              <a:defRPr sz="2000"/>
            </a:lvl5pPr>
            <a:lvl6pPr marL="2286144" indent="0">
              <a:buNone/>
              <a:defRPr sz="2000"/>
            </a:lvl6pPr>
            <a:lvl7pPr marL="2743376" indent="0">
              <a:buNone/>
              <a:defRPr sz="2000"/>
            </a:lvl7pPr>
            <a:lvl8pPr marL="3200602" indent="0">
              <a:buNone/>
              <a:defRPr sz="2000"/>
            </a:lvl8pPr>
            <a:lvl9pPr marL="36578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8452316"/>
            <a:ext cx="882681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200"/>
            </a:lvl2pPr>
            <a:lvl3pPr marL="914458" indent="0">
              <a:buNone/>
              <a:defRPr sz="1000"/>
            </a:lvl3pPr>
            <a:lvl4pPr marL="1371686" indent="0">
              <a:buNone/>
              <a:defRPr sz="899"/>
            </a:lvl4pPr>
            <a:lvl5pPr marL="1828915" indent="0">
              <a:buNone/>
              <a:defRPr sz="899"/>
            </a:lvl5pPr>
            <a:lvl6pPr marL="2286144" indent="0">
              <a:buNone/>
              <a:defRPr sz="899"/>
            </a:lvl6pPr>
            <a:lvl7pPr marL="2743376" indent="0">
              <a:buNone/>
              <a:defRPr sz="899"/>
            </a:lvl7pPr>
            <a:lvl8pPr marL="3200602" indent="0">
              <a:buNone/>
              <a:defRPr sz="899"/>
            </a:lvl8pPr>
            <a:lvl9pPr marL="36578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4" y="432493"/>
            <a:ext cx="1324022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4" y="2519957"/>
            <a:ext cx="1324022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5" y="10009813"/>
            <a:ext cx="343265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8" y="10009813"/>
            <a:ext cx="46585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51" y="10009813"/>
            <a:ext cx="343265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58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3" indent="-342923" algn="l" defTabSz="91445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99" indent="-285768" algn="l" defTabSz="91445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4" indent="-228613" algn="l" defTabSz="9144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3" indent="-228613" algn="l" defTabSz="91445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0" indent="-228613" algn="l" defTabSz="91445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9" indent="-228613" algn="l" defTabSz="9144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7" indent="-228613" algn="l" defTabSz="9144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9" indent="-228613" algn="l" defTabSz="9144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7" indent="-228613" algn="l" defTabSz="9144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58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6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5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4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6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2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4" algn="l" defTabSz="91445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473739" y="2275682"/>
            <a:ext cx="5022429" cy="754379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047AB0E-9EF3-41C8-90C3-EB764D2A0FC7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8829414" y="5946339"/>
            <a:ext cx="0" cy="3691463"/>
          </a:xfrm>
          <a:prstGeom prst="line">
            <a:avLst/>
          </a:prstGeom>
          <a:ln w="19050">
            <a:solidFill>
              <a:srgbClr val="FF669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497682" y="2275682"/>
            <a:ext cx="7868496" cy="75437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7411448" y="4605262"/>
            <a:ext cx="1072" cy="47710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02709" y="2650074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3013750"/>
            <a:ext cx="0" cy="6493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7" y="3364444"/>
            <a:ext cx="152400" cy="57692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8" y="2529150"/>
            <a:ext cx="115572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:BattleshipParser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3013748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3471947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21639" y="3719774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5439" y="371977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70" y="3368126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2" y="3096728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init</a:t>
            </a:r>
            <a:r>
              <a:rPr lang="en-US" sz="1400" dirty="0">
                <a:solidFill>
                  <a:srgbClr val="0070C0"/>
                </a:solidFill>
              </a:rPr>
              <a:t> 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62648" y="3591176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7254" y="5029636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38478" y="3995776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08" y="4908894"/>
            <a:ext cx="22872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6" y="913367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8" y="321227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init</a:t>
            </a:r>
            <a:r>
              <a:rPr lang="en-US" dirty="0"/>
              <a:t> 10”)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24421" y="3166375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39957" y="5246420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40681" y="3471945"/>
            <a:ext cx="2362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0907" y="9057474"/>
            <a:ext cx="56447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139694" y="4271723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5541292" y="4263044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261657" y="4047596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697840" y="4374576"/>
            <a:ext cx="9097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5697838" y="4777826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152546" y="4842000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336993" y="4608194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6607601" y="4143890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282247" y="9376320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581E6E-B196-4E61-B3F9-1D80B9018707}"/>
              </a:ext>
            </a:extLst>
          </p:cNvPr>
          <p:cNvSpPr txBox="1"/>
          <p:nvPr/>
        </p:nvSpPr>
        <p:spPr>
          <a:xfrm>
            <a:off x="4034608" y="8823615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B411DE-4C2C-402A-8133-D10A8A09881C}"/>
              </a:ext>
            </a:extLst>
          </p:cNvPr>
          <p:cNvSpPr txBox="1"/>
          <p:nvPr/>
        </p:nvSpPr>
        <p:spPr>
          <a:xfrm>
            <a:off x="614934" y="891823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489393" y="8425721"/>
            <a:ext cx="3234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489393" y="7833760"/>
            <a:ext cx="5276488" cy="0"/>
          </a:xfrm>
          <a:prstGeom prst="straightConnector1">
            <a:avLst/>
          </a:prstGeom>
          <a:ln w="19050">
            <a:solidFill>
              <a:srgbClr val="FF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33F909-E299-4144-BAC3-565C309A22F4}"/>
              </a:ext>
            </a:extLst>
          </p:cNvPr>
          <p:cNvCxnSpPr>
            <a:cxnSpLocks/>
          </p:cNvCxnSpPr>
          <p:nvPr/>
        </p:nvCxnSpPr>
        <p:spPr>
          <a:xfrm>
            <a:off x="9831436" y="7292301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10969456" y="6009360"/>
            <a:ext cx="805824" cy="33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:Player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12478" y="7286329"/>
            <a:ext cx="129933" cy="299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334088" y="5853866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74787" y="6144973"/>
            <a:ext cx="1" cy="34928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88503" y="6726658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505828" y="6738417"/>
            <a:ext cx="218577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372368" y="6344787"/>
            <a:ext cx="0" cy="329301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917288" y="6614710"/>
            <a:ext cx="132606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9846809" y="6763306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868736" y="7577640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853467" y="6470317"/>
            <a:ext cx="15414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getHumanMapGrid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88AC27-8326-4037-A9D6-949620624BC5}"/>
              </a:ext>
            </a:extLst>
          </p:cNvPr>
          <p:cNvSpPr txBox="1"/>
          <p:nvPr/>
        </p:nvSpPr>
        <p:spPr>
          <a:xfrm>
            <a:off x="10154266" y="7055722"/>
            <a:ext cx="103493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9797174" y="6868103"/>
            <a:ext cx="129933" cy="1692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9845139" y="7032531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2339704" y="6177073"/>
            <a:ext cx="980860" cy="335427"/>
          </a:xfrm>
          <a:prstGeom prst="rect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MapGrid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2761724" y="7826254"/>
            <a:ext cx="129933" cy="228598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12830132" y="6512500"/>
            <a:ext cx="2" cy="3118784"/>
          </a:xfrm>
          <a:prstGeom prst="line">
            <a:avLst/>
          </a:prstGeom>
          <a:ln w="19050">
            <a:solidFill>
              <a:srgbClr val="FF669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10754546" y="7627055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FF6699"/>
                </a:solidFill>
              </a:rPr>
              <a:t>initialise</a:t>
            </a:r>
            <a:r>
              <a:rPr lang="en-US" sz="1200" dirty="0">
                <a:solidFill>
                  <a:srgbClr val="FF6699"/>
                </a:solidFill>
              </a:rPr>
              <a:t>(Cell[][] </a:t>
            </a:r>
            <a:r>
              <a:rPr lang="en-US" sz="1200" dirty="0" err="1">
                <a:solidFill>
                  <a:srgbClr val="FF6699"/>
                </a:solidFill>
              </a:rPr>
              <a:t>cellGrid</a:t>
            </a:r>
            <a:r>
              <a:rPr lang="en-US" sz="1200" dirty="0">
                <a:solidFill>
                  <a:srgbClr val="FF6699"/>
                </a:solidFill>
              </a:rPr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489393" y="8062356"/>
            <a:ext cx="5276488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489393" y="7664674"/>
            <a:ext cx="21991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824725" y="8151421"/>
            <a:ext cx="1635104" cy="826953"/>
            <a:chOff x="14064875" y="4643199"/>
            <a:chExt cx="1635104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064875" y="4643199"/>
              <a:ext cx="1635104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res:Command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806227" y="5171901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>
              <a:off x="14882427" y="5171901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7489393" y="8849754"/>
            <a:ext cx="10730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E9EF11-75E1-468F-B4A2-BBDAAADEE274}"/>
              </a:ext>
            </a:extLst>
          </p:cNvPr>
          <p:cNvSpPr txBox="1"/>
          <p:nvPr/>
        </p:nvSpPr>
        <p:spPr>
          <a:xfrm>
            <a:off x="9996327" y="7376623"/>
            <a:ext cx="117549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B93399-D68C-488F-8B97-789304D31CBC}"/>
              </a:ext>
            </a:extLst>
          </p:cNvPr>
          <p:cNvSpPr txBox="1"/>
          <p:nvPr/>
        </p:nvSpPr>
        <p:spPr>
          <a:xfrm>
            <a:off x="8069644" y="7444879"/>
            <a:ext cx="10226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7C7F1897-1B1F-4121-854A-FF6E5A4E5265}"/>
              </a:ext>
            </a:extLst>
          </p:cNvPr>
          <p:cNvSpPr/>
          <p:nvPr/>
        </p:nvSpPr>
        <p:spPr>
          <a:xfrm>
            <a:off x="8549347" y="5643677"/>
            <a:ext cx="560134" cy="302662"/>
          </a:xfrm>
          <a:prstGeom prst="rect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:Cell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94EA4A-0C91-47B0-9343-3CAD7341EEC6}"/>
              </a:ext>
            </a:extLst>
          </p:cNvPr>
          <p:cNvSpPr/>
          <p:nvPr/>
        </p:nvSpPr>
        <p:spPr>
          <a:xfrm>
            <a:off x="8767390" y="5889049"/>
            <a:ext cx="129933" cy="228598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967632-27BE-4A9C-8AA9-07EFD5FAC8E8}"/>
              </a:ext>
            </a:extLst>
          </p:cNvPr>
          <p:cNvCxnSpPr>
            <a:cxnSpLocks/>
          </p:cNvCxnSpPr>
          <p:nvPr/>
        </p:nvCxnSpPr>
        <p:spPr>
          <a:xfrm>
            <a:off x="7490221" y="5761966"/>
            <a:ext cx="1048792" cy="0"/>
          </a:xfrm>
          <a:prstGeom prst="straightConnector1">
            <a:avLst/>
          </a:prstGeom>
          <a:ln w="19050">
            <a:solidFill>
              <a:srgbClr val="FF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30788" y="5246418"/>
            <a:ext cx="161321" cy="3811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03C097-F1DC-4B6C-A00B-FE3F780B0711}"/>
              </a:ext>
            </a:extLst>
          </p:cNvPr>
          <p:cNvSpPr/>
          <p:nvPr/>
        </p:nvSpPr>
        <p:spPr>
          <a:xfrm>
            <a:off x="7223227" y="5384494"/>
            <a:ext cx="1967219" cy="829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1FAE80EE-EAB0-4E8D-8F27-444C8F148A41}"/>
              </a:ext>
            </a:extLst>
          </p:cNvPr>
          <p:cNvSpPr/>
          <p:nvPr/>
        </p:nvSpPr>
        <p:spPr>
          <a:xfrm rot="10800000" flipH="1">
            <a:off x="7223226" y="5386842"/>
            <a:ext cx="492651" cy="23987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4CB997B-B110-4D3F-8BE6-42989D8B0F36}"/>
              </a:ext>
            </a:extLst>
          </p:cNvPr>
          <p:cNvSpPr txBox="1"/>
          <p:nvPr/>
        </p:nvSpPr>
        <p:spPr>
          <a:xfrm>
            <a:off x="7216030" y="5357409"/>
            <a:ext cx="579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loop</a:t>
            </a:r>
            <a:endParaRPr lang="en-SG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633A6AD-105E-4251-A88C-7CEBE972D889}"/>
              </a:ext>
            </a:extLst>
          </p:cNvPr>
          <p:cNvSpPr txBox="1"/>
          <p:nvPr/>
        </p:nvSpPr>
        <p:spPr>
          <a:xfrm>
            <a:off x="7681008" y="5370372"/>
            <a:ext cx="140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[until 100 cells created]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9ECC4A-2D01-416C-AD30-B9EF34BE61E9}"/>
              </a:ext>
            </a:extLst>
          </p:cNvPr>
          <p:cNvCxnSpPr>
            <a:cxnSpLocks/>
          </p:cNvCxnSpPr>
          <p:nvPr/>
        </p:nvCxnSpPr>
        <p:spPr>
          <a:xfrm>
            <a:off x="7489395" y="6117647"/>
            <a:ext cx="1277995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65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130</cp:revision>
  <dcterms:created xsi:type="dcterms:W3CDTF">2016-07-22T14:33:02Z</dcterms:created>
  <dcterms:modified xsi:type="dcterms:W3CDTF">2019-04-15T11:27:00Z</dcterms:modified>
</cp:coreProperties>
</file>