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5787" autoAdjust="0"/>
  </p:normalViewPr>
  <p:slideViewPr>
    <p:cSldViewPr showGuides="1">
      <p:cViewPr varScale="1">
        <p:scale>
          <a:sx n="82" d="100"/>
          <a:sy n="82" d="100"/>
        </p:scale>
        <p:origin x="648" y="58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944420" y="278258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8354523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484933" y="4508844"/>
            <a:ext cx="5493329" cy="0"/>
          </a:xfrm>
          <a:prstGeom prst="straightConnector1">
            <a:avLst/>
          </a:prstGeom>
          <a:ln w="19050"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9743270" y="3967385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62647" y="1620293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38477" y="2024895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07" y="2938013"/>
            <a:ext cx="22872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546264" y="2684444"/>
            <a:ext cx="1475876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:Player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224312" y="3961413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245922" y="2528950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686620" y="2820057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00337" y="3401742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1046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36228" y="3327542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0681" y="1501064"/>
            <a:ext cx="2362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284201" y="3019862"/>
            <a:ext cx="0" cy="31719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829122" y="3289794"/>
            <a:ext cx="13260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9758643" y="343839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80570" y="4252724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697838" y="2403695"/>
            <a:ext cx="909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6" y="287111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765301" y="3145401"/>
            <a:ext cx="1541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getHumanMapGrid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066100" y="3730806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9709008" y="3543187"/>
            <a:ext cx="129933" cy="1692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9756973" y="3707615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308734" y="2858675"/>
            <a:ext cx="1475876" cy="335427"/>
          </a:xfrm>
          <a:prstGeom prst="rect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MapGrid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978262" y="4507856"/>
            <a:ext cx="129933" cy="228598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046670" y="3194096"/>
            <a:ext cx="0" cy="2997694"/>
          </a:xfrm>
          <a:prstGeom prst="line">
            <a:avLst/>
          </a:prstGeom>
          <a:ln w="19050">
            <a:solidFill>
              <a:srgbClr val="FF66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266826" y="4297353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FF6699"/>
                </a:solidFill>
              </a:rPr>
              <a:t>initialise</a:t>
            </a:r>
            <a:r>
              <a:rPr lang="en-US" sz="1200" dirty="0">
                <a:solidFill>
                  <a:srgbClr val="FF6699"/>
                </a:solidFill>
              </a:rPr>
              <a:t>(Cell[][] </a:t>
            </a:r>
            <a:r>
              <a:rPr lang="en-US" sz="1200" dirty="0" err="1">
                <a:solidFill>
                  <a:srgbClr val="FF6699"/>
                </a:solidFill>
              </a:rPr>
              <a:t>cellGrid</a:t>
            </a:r>
            <a:r>
              <a:rPr lang="en-US" sz="1200" dirty="0">
                <a:solidFill>
                  <a:srgbClr val="FF6699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486153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1154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res:Command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581E6E-B196-4E61-B3F9-1D80B9018707}"/>
              </a:ext>
            </a:extLst>
          </p:cNvPr>
          <p:cNvSpPr txBox="1"/>
          <p:nvPr/>
        </p:nvSpPr>
        <p:spPr>
          <a:xfrm>
            <a:off x="4051398" y="54269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B411DE-4C2C-402A-8133-D10A8A09881C}"/>
              </a:ext>
            </a:extLst>
          </p:cNvPr>
          <p:cNvSpPr txBox="1"/>
          <p:nvPr/>
        </p:nvSpPr>
        <p:spPr>
          <a:xfrm>
            <a:off x="576409" y="55619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E9EF11-75E1-468F-B4A2-BBDAAADEE274}"/>
              </a:ext>
            </a:extLst>
          </p:cNvPr>
          <p:cNvSpPr txBox="1"/>
          <p:nvPr/>
        </p:nvSpPr>
        <p:spPr>
          <a:xfrm>
            <a:off x="9908161" y="4051707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B93399-D68C-488F-8B97-789304D31CBC}"/>
              </a:ext>
            </a:extLst>
          </p:cNvPr>
          <p:cNvSpPr txBox="1"/>
          <p:nvPr/>
        </p:nvSpPr>
        <p:spPr>
          <a:xfrm>
            <a:off x="7981478" y="4119963"/>
            <a:ext cx="10226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125</cp:revision>
  <dcterms:created xsi:type="dcterms:W3CDTF">2016-07-22T14:33:02Z</dcterms:created>
  <dcterms:modified xsi:type="dcterms:W3CDTF">2019-04-04T10:51:50Z</dcterms:modified>
</cp:coreProperties>
</file>