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B48C-3155-344C-9C5D-EB0F11A61745}" v="34" dt="2019-03-29T12:22:1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/>
    <p:restoredTop sz="95238" autoAdjust="0"/>
  </p:normalViewPr>
  <p:slideViewPr>
    <p:cSldViewPr showGuides="1">
      <p:cViewPr varScale="1">
        <p:scale>
          <a:sx n="130" d="100"/>
          <a:sy n="130" d="100"/>
        </p:scale>
        <p:origin x="224" y="488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Chg chg="addSp delSp add del">
        <pc:chgData name="Ian Wu Ling En" userId="28715549-2f5c-46f8-b7f8-f39c35f3312d" providerId="ADAL" clId="{25B0B48C-3155-344C-9C5D-EB0F11A61745}" dt="2019-03-29T11:37:26.011" v="240"/>
        <pc:sldMkLst>
          <pc:docMk/>
          <pc:sldMk cId="2636235022" sldId="268"/>
        </pc:sldMkLst>
        <pc:spChg chg="add del">
          <ac:chgData name="Ian Wu Ling En" userId="28715549-2f5c-46f8-b7f8-f39c35f3312d" providerId="ADAL" clId="{25B0B48C-3155-344C-9C5D-EB0F11A61745}" dt="2019-03-29T11:37:24.730" v="239"/>
          <ac:spMkLst>
            <pc:docMk/>
            <pc:sldMk cId="2636235022" sldId="268"/>
            <ac:spMk id="2" creationId="{129F05A2-FECA-A04A-875C-C7C58D8FAC8A}"/>
          </ac:spMkLst>
        </pc:spChg>
      </pc:sldChg>
      <pc:sldChg chg="addSp modSp add del">
        <pc:chgData name="Ian Wu Ling En" userId="28715549-2f5c-46f8-b7f8-f39c35f3312d" providerId="ADAL" clId="{25B0B48C-3155-344C-9C5D-EB0F11A61745}" dt="2019-03-29T12:18:10.395" v="566" actId="2696"/>
        <pc:sldMkLst>
          <pc:docMk/>
          <pc:sldMk cId="2769017902" sldId="268"/>
        </pc:sldMkLst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2" creationId="{EB11991A-9D9B-4D44-B55A-8F2986A2818F}"/>
          </ac:spMkLst>
        </pc:spChg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3" creationId="{D4FA32F3-EE6C-9C40-A48A-ED8BB4BDE1FD}"/>
          </ac:spMkLst>
        </pc:sp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2" y="2130455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5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274668"/>
            <a:ext cx="32400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8" y="274668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3" y="4406930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3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6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535113"/>
            <a:ext cx="63625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9" y="2174875"/>
            <a:ext cx="63625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7" y="1535113"/>
            <a:ext cx="63650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7" y="2174875"/>
            <a:ext cx="63650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273050"/>
            <a:ext cx="4737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273080"/>
            <a:ext cx="8050121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1435103"/>
            <a:ext cx="4737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7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7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7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9" y="274638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600206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9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7" y="6356380"/>
            <a:ext cx="4560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D3F76BBD-2D01-6240-A02E-1EA9552A8274}"/>
              </a:ext>
            </a:extLst>
          </p:cNvPr>
          <p:cNvSpPr/>
          <p:nvPr/>
        </p:nvSpPr>
        <p:spPr>
          <a:xfrm>
            <a:off x="9717756" y="344234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4AB32D64-C5D6-1847-90A2-1199A9BAE14B}"/>
              </a:ext>
            </a:extLst>
          </p:cNvPr>
          <p:cNvSpPr/>
          <p:nvPr/>
        </p:nvSpPr>
        <p:spPr>
          <a:xfrm>
            <a:off x="265906" y="331229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010828" y="2801520"/>
            <a:ext cx="0" cy="34468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498934" y="84632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26748" y="1210001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54740" y="1560696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42576" y="72540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55972" y="1209999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83967" y="1668203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19946" y="1916032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43746" y="19160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57211" y="1564377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492" y="1306224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execute(“put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53836" y="1789859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33" y="327789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6973" y="214188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13637" y="308922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8697" y="5978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48467" y="1422774"/>
            <a:ext cx="2200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(“put 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00636" y="2367092"/>
            <a:ext cx="1730985" cy="643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:Boundary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ValueChecker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633640" y="29881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35191" y="3569871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09453" y="3580642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2728" y="1362626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13640" y="350600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13635" y="1666315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09218" y="5837179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09325" y="3440540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performChecks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50798" y="360651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38006" y="2467979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39599" y="2459296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859969" y="2243848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306034" y="2557449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296145" y="2974077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50856" y="302064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9097" y="3496864"/>
            <a:ext cx="158604" cy="256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35300" y="2804453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04831" y="2340141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880549" y="626529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070670" y="3321278"/>
            <a:ext cx="2332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BoundaryValueChecker</a:t>
            </a:r>
            <a:r>
              <a:rPr lang="en-US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701163" y="3711315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751758" y="3941849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1586981" y="3089234"/>
            <a:ext cx="1475876" cy="2714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219332" y="4686411"/>
            <a:ext cx="126384" cy="469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2285878" y="3362216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8556634" y="4535244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getHumanMapGrid</a:t>
            </a:r>
            <a:r>
              <a:rPr lang="en-US" sz="1200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070677" y="5105952"/>
            <a:ext cx="415863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070670" y="4506890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8561328" y="5280457"/>
            <a:ext cx="987543" cy="826953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045611" y="5551775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070670" y="5978798"/>
            <a:ext cx="10483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8045611" y="4741365"/>
            <a:ext cx="41836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FD74532-ECA6-FD4B-B1AA-7BDC9A36980E}"/>
              </a:ext>
            </a:extLst>
          </p:cNvPr>
          <p:cNvSpPr/>
          <p:nvPr/>
        </p:nvSpPr>
        <p:spPr>
          <a:xfrm>
            <a:off x="12345727" y="4799473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12410686" y="4519212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getCell</a:t>
            </a:r>
            <a:r>
              <a:rPr lang="en-US" sz="1200" dirty="0">
                <a:solidFill>
                  <a:srgbClr val="7030A0"/>
                </a:solidFill>
              </a:rPr>
              <a:t>(coordinates)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EE03F7A-2058-6749-A748-E895D05F30BE}"/>
              </a:ext>
            </a:extLst>
          </p:cNvPr>
          <p:cNvCxnSpPr>
            <a:cxnSpLocks/>
          </p:cNvCxnSpPr>
          <p:nvPr/>
        </p:nvCxnSpPr>
        <p:spPr>
          <a:xfrm>
            <a:off x="12386082" y="4686404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>
            <a:extLst>
              <a:ext uri="{FF2B5EF4-FFF2-40B4-BE49-F238E27FC236}">
                <a16:creationId xmlns:a16="http://schemas.microsoft.com/office/drawing/2014/main" id="{1815E438-CD85-F845-BED3-9BA12D9BA5E4}"/>
              </a:ext>
            </a:extLst>
          </p:cNvPr>
          <p:cNvCxnSpPr>
            <a:cxnSpLocks/>
          </p:cNvCxnSpPr>
          <p:nvPr/>
        </p:nvCxnSpPr>
        <p:spPr>
          <a:xfrm flipH="1">
            <a:off x="12386082" y="4966782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294013" y="6533668"/>
            <a:ext cx="9254858" cy="220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 = n/destroyer c/a1 r/vertical t/tag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2019-03-29T12:22:53Z</dcterms:modified>
</cp:coreProperties>
</file>